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6"/>
    <p:sldMasterId id="2147483648" r:id="rId7"/>
    <p:sldMasterId id="2147483677" r:id="rId8"/>
  </p:sldMasterIdLst>
  <p:notesMasterIdLst>
    <p:notesMasterId r:id="rId35"/>
  </p:notesMasterIdLst>
  <p:handoutMasterIdLst>
    <p:handoutMasterId r:id="rId36"/>
  </p:handoutMasterIdLst>
  <p:sldIdLst>
    <p:sldId id="299" r:id="rId9"/>
    <p:sldId id="362" r:id="rId10"/>
    <p:sldId id="343" r:id="rId11"/>
    <p:sldId id="384" r:id="rId12"/>
    <p:sldId id="364" r:id="rId13"/>
    <p:sldId id="366" r:id="rId14"/>
    <p:sldId id="365" r:id="rId15"/>
    <p:sldId id="383" r:id="rId16"/>
    <p:sldId id="368" r:id="rId17"/>
    <p:sldId id="369" r:id="rId18"/>
    <p:sldId id="370" r:id="rId19"/>
    <p:sldId id="371" r:id="rId20"/>
    <p:sldId id="373" r:id="rId21"/>
    <p:sldId id="374" r:id="rId22"/>
    <p:sldId id="375" r:id="rId23"/>
    <p:sldId id="372" r:id="rId24"/>
    <p:sldId id="388" r:id="rId25"/>
    <p:sldId id="382" r:id="rId26"/>
    <p:sldId id="377" r:id="rId27"/>
    <p:sldId id="381" r:id="rId28"/>
    <p:sldId id="389" r:id="rId29"/>
    <p:sldId id="380" r:id="rId30"/>
    <p:sldId id="304" r:id="rId31"/>
    <p:sldId id="385" r:id="rId32"/>
    <p:sldId id="386" r:id="rId33"/>
    <p:sldId id="3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TX: Covers" id="{C067E147-92A3-4025-A692-50947FB67A62}">
          <p14:sldIdLst>
            <p14:sldId id="299"/>
            <p14:sldId id="362"/>
          </p14:sldIdLst>
        </p14:section>
        <p14:section name="RTX: Content" id="{EA5EB87C-BF09-4E71-8317-503F941D8D52}">
          <p14:sldIdLst>
            <p14:sldId id="343"/>
            <p14:sldId id="384"/>
            <p14:sldId id="364"/>
            <p14:sldId id="366"/>
            <p14:sldId id="365"/>
            <p14:sldId id="383"/>
            <p14:sldId id="368"/>
            <p14:sldId id="369"/>
            <p14:sldId id="370"/>
            <p14:sldId id="371"/>
            <p14:sldId id="373"/>
            <p14:sldId id="374"/>
            <p14:sldId id="375"/>
            <p14:sldId id="372"/>
            <p14:sldId id="388"/>
            <p14:sldId id="382"/>
            <p14:sldId id="377"/>
            <p14:sldId id="381"/>
            <p14:sldId id="389"/>
            <p14:sldId id="380"/>
            <p14:sldId id="304"/>
            <p14:sldId id="385"/>
            <p14:sldId id="386"/>
            <p14:sldId id="387"/>
          </p14:sldIdLst>
        </p14:section>
        <p14:section name="RTX: Section Breakers" id="{C35C9F67-088B-4082-8C56-C0ECE50D433D}">
          <p14:sldIdLst/>
        </p14:section>
        <p14:section name="RTX: Color Palette" id="{7C2D534D-67A8-4963-99A0-E869ABE05273}">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E605F5-24A2-6B8F-229D-2A3E07457F47}" name="Avitabile, Amy      RTX" initials="AAR" userId="S::E21161113@adxuser.com::50035740-67fe-4f30-8d66-cf523957c7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Avitabile" initials="AA" lastIdx="1" clrIdx="0">
    <p:extLst>
      <p:ext uri="{19B8F6BF-5375-455C-9EA6-DF929625EA0E}">
        <p15:presenceInfo xmlns:p15="http://schemas.microsoft.com/office/powerpoint/2012/main" userId="S-1-5-21-1214440339-861567501-682003330-13659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661"/>
    <a:srgbClr val="9ABEAA"/>
    <a:srgbClr val="E6E6E6"/>
    <a:srgbClr val="908CC2"/>
    <a:srgbClr val="D9D9D6"/>
    <a:srgbClr val="B1B3B3"/>
    <a:srgbClr val="DFE0E0"/>
    <a:srgbClr val="F2F2F2"/>
    <a:srgbClr val="BFC1C2"/>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509" autoAdjust="0"/>
  </p:normalViewPr>
  <p:slideViewPr>
    <p:cSldViewPr snapToGrid="0">
      <p:cViewPr varScale="1">
        <p:scale>
          <a:sx n="88" d="100"/>
          <a:sy n="88" d="100"/>
        </p:scale>
        <p:origin x="82" y="80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333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Conner (USA)" userId="4cf1b957-9621-44a9-8d38-2ab95e4517b7" providerId="ADAL" clId="{96861E1E-C153-429E-9822-0A772E3431D1}"/>
    <pc:docChg chg="undo custSel modSld">
      <pc:chgData name="Dean, Conner (USA)" userId="4cf1b957-9621-44a9-8d38-2ab95e4517b7" providerId="ADAL" clId="{96861E1E-C153-429E-9822-0A772E3431D1}" dt="2025-09-23T14:03:40.548" v="28" actId="14100"/>
      <pc:docMkLst>
        <pc:docMk/>
      </pc:docMkLst>
      <pc:sldChg chg="modSp mod">
        <pc:chgData name="Dean, Conner (USA)" userId="4cf1b957-9621-44a9-8d38-2ab95e4517b7" providerId="ADAL" clId="{96861E1E-C153-429E-9822-0A772E3431D1}" dt="2025-09-23T14:02:28.765" v="10" actId="1076"/>
        <pc:sldMkLst>
          <pc:docMk/>
          <pc:sldMk cId="420299999" sldId="368"/>
        </pc:sldMkLst>
        <pc:picChg chg="mod">
          <ac:chgData name="Dean, Conner (USA)" userId="4cf1b957-9621-44a9-8d38-2ab95e4517b7" providerId="ADAL" clId="{96861E1E-C153-429E-9822-0A772E3431D1}" dt="2025-09-23T14:02:28.765" v="10" actId="1076"/>
          <ac:picMkLst>
            <pc:docMk/>
            <pc:sldMk cId="420299999" sldId="368"/>
            <ac:picMk id="10" creationId="{FAFE1981-B139-7D52-8EE2-B6AB7C9E8A88}"/>
          </ac:picMkLst>
        </pc:picChg>
      </pc:sldChg>
      <pc:sldChg chg="modSp mod">
        <pc:chgData name="Dean, Conner (USA)" userId="4cf1b957-9621-44a9-8d38-2ab95e4517b7" providerId="ADAL" clId="{96861E1E-C153-429E-9822-0A772E3431D1}" dt="2025-09-23T14:02:33.857" v="12" actId="1076"/>
        <pc:sldMkLst>
          <pc:docMk/>
          <pc:sldMk cId="289879689" sldId="369"/>
        </pc:sldMkLst>
        <pc:picChg chg="mod">
          <ac:chgData name="Dean, Conner (USA)" userId="4cf1b957-9621-44a9-8d38-2ab95e4517b7" providerId="ADAL" clId="{96861E1E-C153-429E-9822-0A772E3431D1}" dt="2025-09-23T14:02:33.857" v="12" actId="1076"/>
          <ac:picMkLst>
            <pc:docMk/>
            <pc:sldMk cId="289879689" sldId="369"/>
            <ac:picMk id="6" creationId="{0F48BA72-6599-C7D1-2739-64553616BFBF}"/>
          </ac:picMkLst>
        </pc:picChg>
      </pc:sldChg>
      <pc:sldChg chg="modSp mod">
        <pc:chgData name="Dean, Conner (USA)" userId="4cf1b957-9621-44a9-8d38-2ab95e4517b7" providerId="ADAL" clId="{96861E1E-C153-429E-9822-0A772E3431D1}" dt="2025-09-23T14:02:38.195" v="14" actId="1076"/>
        <pc:sldMkLst>
          <pc:docMk/>
          <pc:sldMk cId="1920991104" sldId="370"/>
        </pc:sldMkLst>
        <pc:picChg chg="mod">
          <ac:chgData name="Dean, Conner (USA)" userId="4cf1b957-9621-44a9-8d38-2ab95e4517b7" providerId="ADAL" clId="{96861E1E-C153-429E-9822-0A772E3431D1}" dt="2025-09-23T14:02:38.195" v="14" actId="1076"/>
          <ac:picMkLst>
            <pc:docMk/>
            <pc:sldMk cId="1920991104" sldId="370"/>
            <ac:picMk id="14" creationId="{24DE82AF-A37E-C14D-203C-3D8AFCE50629}"/>
          </ac:picMkLst>
        </pc:picChg>
      </pc:sldChg>
      <pc:sldChg chg="modSp mod">
        <pc:chgData name="Dean, Conner (USA)" userId="4cf1b957-9621-44a9-8d38-2ab95e4517b7" providerId="ADAL" clId="{96861E1E-C153-429E-9822-0A772E3431D1}" dt="2025-09-23T14:02:42.059" v="16" actId="1076"/>
        <pc:sldMkLst>
          <pc:docMk/>
          <pc:sldMk cId="2805572988" sldId="371"/>
        </pc:sldMkLst>
        <pc:picChg chg="mod">
          <ac:chgData name="Dean, Conner (USA)" userId="4cf1b957-9621-44a9-8d38-2ab95e4517b7" providerId="ADAL" clId="{96861E1E-C153-429E-9822-0A772E3431D1}" dt="2025-09-23T14:02:42.059" v="16" actId="1076"/>
          <ac:picMkLst>
            <pc:docMk/>
            <pc:sldMk cId="2805572988" sldId="371"/>
            <ac:picMk id="3" creationId="{BFAAF6FE-8C6D-3B26-F041-2CFEB0B105D3}"/>
          </ac:picMkLst>
        </pc:picChg>
      </pc:sldChg>
      <pc:sldChg chg="addSp delSp modSp mod">
        <pc:chgData name="Dean, Conner (USA)" userId="4cf1b957-9621-44a9-8d38-2ab95e4517b7" providerId="ADAL" clId="{96861E1E-C153-429E-9822-0A772E3431D1}" dt="2025-09-23T14:03:40.548" v="28" actId="14100"/>
        <pc:sldMkLst>
          <pc:docMk/>
          <pc:sldMk cId="2143123083" sldId="372"/>
        </pc:sldMkLst>
        <pc:spChg chg="del">
          <ac:chgData name="Dean, Conner (USA)" userId="4cf1b957-9621-44a9-8d38-2ab95e4517b7" providerId="ADAL" clId="{96861E1E-C153-429E-9822-0A772E3431D1}" dt="2025-09-23T14:03:36.041" v="25" actId="478"/>
          <ac:spMkLst>
            <pc:docMk/>
            <pc:sldMk cId="2143123083" sldId="372"/>
            <ac:spMk id="11" creationId="{C7D10A50-F4DE-2D4B-BFC0-9392F36406C3}"/>
          </ac:spMkLst>
        </pc:spChg>
        <pc:spChg chg="del">
          <ac:chgData name="Dean, Conner (USA)" userId="4cf1b957-9621-44a9-8d38-2ab95e4517b7" providerId="ADAL" clId="{96861E1E-C153-429E-9822-0A772E3431D1}" dt="2025-09-23T14:03:37.327" v="26" actId="478"/>
          <ac:spMkLst>
            <pc:docMk/>
            <pc:sldMk cId="2143123083" sldId="372"/>
            <ac:spMk id="12" creationId="{29CEBBC2-3E55-945D-2237-C73CBC3C920B}"/>
          </ac:spMkLst>
        </pc:spChg>
        <pc:picChg chg="add mod">
          <ac:chgData name="Dean, Conner (USA)" userId="4cf1b957-9621-44a9-8d38-2ab95e4517b7" providerId="ADAL" clId="{96861E1E-C153-429E-9822-0A772E3431D1}" dt="2025-09-23T14:03:40.548" v="28" actId="14100"/>
          <ac:picMkLst>
            <pc:docMk/>
            <pc:sldMk cId="2143123083" sldId="372"/>
            <ac:picMk id="3" creationId="{80559360-4757-1361-4E02-BE2E25FDF665}"/>
          </ac:picMkLst>
        </pc:picChg>
        <pc:picChg chg="del mod">
          <ac:chgData name="Dean, Conner (USA)" userId="4cf1b957-9621-44a9-8d38-2ab95e4517b7" providerId="ADAL" clId="{96861E1E-C153-429E-9822-0A772E3431D1}" dt="2025-09-23T14:03:32.886" v="24" actId="478"/>
          <ac:picMkLst>
            <pc:docMk/>
            <pc:sldMk cId="2143123083" sldId="372"/>
            <ac:picMk id="10" creationId="{2633A421-F587-B871-06EF-A109CB1B7F61}"/>
          </ac:picMkLst>
        </pc:picChg>
      </pc:sldChg>
      <pc:sldChg chg="modSp mod">
        <pc:chgData name="Dean, Conner (USA)" userId="4cf1b957-9621-44a9-8d38-2ab95e4517b7" providerId="ADAL" clId="{96861E1E-C153-429E-9822-0A772E3431D1}" dt="2025-09-23T14:02:48.029" v="18" actId="1076"/>
        <pc:sldMkLst>
          <pc:docMk/>
          <pc:sldMk cId="1386100859" sldId="373"/>
        </pc:sldMkLst>
        <pc:picChg chg="mod">
          <ac:chgData name="Dean, Conner (USA)" userId="4cf1b957-9621-44a9-8d38-2ab95e4517b7" providerId="ADAL" clId="{96861E1E-C153-429E-9822-0A772E3431D1}" dt="2025-09-23T14:02:48.029" v="18" actId="1076"/>
          <ac:picMkLst>
            <pc:docMk/>
            <pc:sldMk cId="1386100859" sldId="373"/>
            <ac:picMk id="11" creationId="{B21FB753-B419-B3DB-4853-1F88EF23A688}"/>
          </ac:picMkLst>
        </pc:picChg>
      </pc:sldChg>
      <pc:sldChg chg="modSp mod">
        <pc:chgData name="Dean, Conner (USA)" userId="4cf1b957-9621-44a9-8d38-2ab95e4517b7" providerId="ADAL" clId="{96861E1E-C153-429E-9822-0A772E3431D1}" dt="2025-09-23T14:02:55.796" v="20" actId="1076"/>
        <pc:sldMkLst>
          <pc:docMk/>
          <pc:sldMk cId="4031999863" sldId="375"/>
        </pc:sldMkLst>
        <pc:picChg chg="mod">
          <ac:chgData name="Dean, Conner (USA)" userId="4cf1b957-9621-44a9-8d38-2ab95e4517b7" providerId="ADAL" clId="{96861E1E-C153-429E-9822-0A772E3431D1}" dt="2025-09-23T14:02:55.796" v="20" actId="1076"/>
          <ac:picMkLst>
            <pc:docMk/>
            <pc:sldMk cId="4031999863" sldId="375"/>
            <ac:picMk id="7" creationId="{0C423CAB-CDA4-A393-BBE3-05D819F49B74}"/>
          </ac:picMkLst>
        </pc:picChg>
      </pc:sldChg>
      <pc:sldChg chg="modSp mod">
        <pc:chgData name="Dean, Conner (USA)" userId="4cf1b957-9621-44a9-8d38-2ab95e4517b7" providerId="ADAL" clId="{96861E1E-C153-429E-9822-0A772E3431D1}" dt="2025-09-11T12:42:10.459" v="5" actId="20577"/>
        <pc:sldMkLst>
          <pc:docMk/>
          <pc:sldMk cId="3882707918" sldId="388"/>
        </pc:sldMkLst>
        <pc:spChg chg="mod">
          <ac:chgData name="Dean, Conner (USA)" userId="4cf1b957-9621-44a9-8d38-2ab95e4517b7" providerId="ADAL" clId="{96861E1E-C153-429E-9822-0A772E3431D1}" dt="2025-09-11T12:42:10.459" v="5" actId="20577"/>
          <ac:spMkLst>
            <pc:docMk/>
            <pc:sldMk cId="3882707918" sldId="388"/>
            <ac:spMk id="2" creationId="{8722F43D-567B-0854-72AF-C71B807F94AC}"/>
          </ac:spMkLst>
        </pc:spChg>
      </pc:sldChg>
    </pc:docChg>
  </pc:docChgLst>
  <pc:docChgLst>
    <pc:chgData name="Dean, Conner (USA)" userId="4cf1b957-9621-44a9-8d38-2ab95e4517b7" providerId="ADAL" clId="{D9D6833E-78F8-403B-BE02-062F34D7A36F}"/>
    <pc:docChg chg="undo custSel addSld delSld modSld modSection">
      <pc:chgData name="Dean, Conner (USA)" userId="4cf1b957-9621-44a9-8d38-2ab95e4517b7" providerId="ADAL" clId="{D9D6833E-78F8-403B-BE02-062F34D7A36F}" dt="2025-05-19T16:16:19.946" v="477" actId="2696"/>
      <pc:docMkLst>
        <pc:docMk/>
      </pc:docMkLst>
      <pc:sldChg chg="del mod modShow">
        <pc:chgData name="Dean, Conner (USA)" userId="4cf1b957-9621-44a9-8d38-2ab95e4517b7" providerId="ADAL" clId="{D9D6833E-78F8-403B-BE02-062F34D7A36F}" dt="2025-05-19T16:16:19.946" v="477" actId="2696"/>
        <pc:sldMkLst>
          <pc:docMk/>
          <pc:sldMk cId="417666251" sldId="315"/>
        </pc:sldMkLst>
      </pc:sldChg>
      <pc:sldChg chg="modSp mod">
        <pc:chgData name="Dean, Conner (USA)" userId="4cf1b957-9621-44a9-8d38-2ab95e4517b7" providerId="ADAL" clId="{D9D6833E-78F8-403B-BE02-062F34D7A36F}" dt="2025-05-14T20:52:05.854" v="1" actId="20577"/>
        <pc:sldMkLst>
          <pc:docMk/>
          <pc:sldMk cId="2695307528" sldId="343"/>
        </pc:sldMkLst>
      </pc:sldChg>
      <pc:sldChg chg="modSp mod">
        <pc:chgData name="Dean, Conner (USA)" userId="4cf1b957-9621-44a9-8d38-2ab95e4517b7" providerId="ADAL" clId="{D9D6833E-78F8-403B-BE02-062F34D7A36F}" dt="2025-05-14T20:54:10.534" v="61" actId="14100"/>
        <pc:sldMkLst>
          <pc:docMk/>
          <pc:sldMk cId="1235183596" sldId="366"/>
        </pc:sldMkLst>
      </pc:sldChg>
      <pc:sldChg chg="addSp delSp modSp mod">
        <pc:chgData name="Dean, Conner (USA)" userId="4cf1b957-9621-44a9-8d38-2ab95e4517b7" providerId="ADAL" clId="{D9D6833E-78F8-403B-BE02-062F34D7A36F}" dt="2025-05-14T21:01:04.674" v="80" actId="14100"/>
        <pc:sldMkLst>
          <pc:docMk/>
          <pc:sldMk cId="420299999" sldId="368"/>
        </pc:sldMkLst>
      </pc:sldChg>
      <pc:sldChg chg="modSp mod">
        <pc:chgData name="Dean, Conner (USA)" userId="4cf1b957-9621-44a9-8d38-2ab95e4517b7" providerId="ADAL" clId="{D9D6833E-78F8-403B-BE02-062F34D7A36F}" dt="2025-05-15T12:21:50.462" v="454" actId="404"/>
        <pc:sldMkLst>
          <pc:docMk/>
          <pc:sldMk cId="2143123083" sldId="372"/>
        </pc:sldMkLst>
      </pc:sldChg>
      <pc:sldChg chg="modSp mod">
        <pc:chgData name="Dean, Conner (USA)" userId="4cf1b957-9621-44a9-8d38-2ab95e4517b7" providerId="ADAL" clId="{D9D6833E-78F8-403B-BE02-062F34D7A36F}" dt="2025-05-14T21:02:13.341" v="83" actId="404"/>
        <pc:sldMkLst>
          <pc:docMk/>
          <pc:sldMk cId="1386100859" sldId="373"/>
        </pc:sldMkLst>
      </pc:sldChg>
      <pc:sldChg chg="modSp mod">
        <pc:chgData name="Dean, Conner (USA)" userId="4cf1b957-9621-44a9-8d38-2ab95e4517b7" providerId="ADAL" clId="{D9D6833E-78F8-403B-BE02-062F34D7A36F}" dt="2025-05-14T21:06:11.296" v="115" actId="403"/>
        <pc:sldMkLst>
          <pc:docMk/>
          <pc:sldMk cId="4151586669" sldId="377"/>
        </pc:sldMkLst>
      </pc:sldChg>
      <pc:sldChg chg="modSp del mod">
        <pc:chgData name="Dean, Conner (USA)" userId="4cf1b957-9621-44a9-8d38-2ab95e4517b7" providerId="ADAL" clId="{D9D6833E-78F8-403B-BE02-062F34D7A36F}" dt="2025-05-14T21:10:37.504" v="369" actId="47"/>
        <pc:sldMkLst>
          <pc:docMk/>
          <pc:sldMk cId="4290456747" sldId="379"/>
        </pc:sldMkLst>
      </pc:sldChg>
      <pc:sldChg chg="modSp mod">
        <pc:chgData name="Dean, Conner (USA)" userId="4cf1b957-9621-44a9-8d38-2ab95e4517b7" providerId="ADAL" clId="{D9D6833E-78F8-403B-BE02-062F34D7A36F}" dt="2025-05-15T12:23:49.706" v="475" actId="20577"/>
        <pc:sldMkLst>
          <pc:docMk/>
          <pc:sldMk cId="3075028796" sldId="380"/>
        </pc:sldMkLst>
      </pc:sldChg>
      <pc:sldChg chg="modSp mod">
        <pc:chgData name="Dean, Conner (USA)" userId="4cf1b957-9621-44a9-8d38-2ab95e4517b7" providerId="ADAL" clId="{D9D6833E-78F8-403B-BE02-062F34D7A36F}" dt="2025-05-14T21:14:22.617" v="420" actId="20577"/>
        <pc:sldMkLst>
          <pc:docMk/>
          <pc:sldMk cId="3743221641" sldId="385"/>
        </pc:sldMkLst>
      </pc:sldChg>
      <pc:sldChg chg="modSp mod">
        <pc:chgData name="Dean, Conner (USA)" userId="4cf1b957-9621-44a9-8d38-2ab95e4517b7" providerId="ADAL" clId="{D9D6833E-78F8-403B-BE02-062F34D7A36F}" dt="2025-05-15T12:22:15.993" v="456" actId="20577"/>
        <pc:sldMkLst>
          <pc:docMk/>
          <pc:sldMk cId="3882707918" sldId="388"/>
        </pc:sldMkLst>
      </pc:sldChg>
      <pc:sldChg chg="modSp add mod">
        <pc:chgData name="Dean, Conner (USA)" userId="4cf1b957-9621-44a9-8d38-2ab95e4517b7" providerId="ADAL" clId="{D9D6833E-78F8-403B-BE02-062F34D7A36F}" dt="2025-05-15T12:23:09.392" v="471" actId="20577"/>
        <pc:sldMkLst>
          <pc:docMk/>
          <pc:sldMk cId="2881949958" sldId="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3"/>
          </p:nvPr>
        </p:nvSpPr>
        <p:spPr>
          <a:xfrm>
            <a:off x="3886200" y="0"/>
            <a:ext cx="2514600" cy="458787"/>
          </a:xfrm>
          <a:prstGeom prst="rect">
            <a:avLst/>
          </a:prstGeom>
        </p:spPr>
        <p:txBody>
          <a:bodyPr vert="horz" lIns="0" tIns="0" rIns="0" bIns="0" rtlCol="0" anchor="b"/>
          <a:lstStyle>
            <a:lvl1pPr algn="r">
              <a:defRPr sz="1200"/>
            </a:lvl1pPr>
          </a:lstStyle>
          <a:p>
            <a:fld id="{138C58B0-FFE9-437E-B2CB-216DAFA841B5}" type="slidenum">
              <a:rPr lang="en-US" smtClean="0"/>
              <a:t>‹#›</a:t>
            </a:fld>
            <a:endParaRPr lang="en-US"/>
          </a:p>
        </p:txBody>
      </p:sp>
    </p:spTree>
    <p:extLst>
      <p:ext uri="{BB962C8B-B14F-4D97-AF65-F5344CB8AC3E}">
        <p14:creationId xmlns:p14="http://schemas.microsoft.com/office/powerpoint/2010/main" val="2414966732"/>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2" pos="288" userDrawn="1">
          <p15:clr>
            <a:srgbClr val="F26B43"/>
          </p15:clr>
        </p15:guide>
        <p15:guide id="3" pos="40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624" y="692622"/>
            <a:ext cx="5517676" cy="31036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012556"/>
            <a:ext cx="5524500" cy="4094214"/>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4"/>
          <p:cNvSpPr>
            <a:spLocks noGrp="1"/>
          </p:cNvSpPr>
          <p:nvPr>
            <p:ph type="sldNum" sz="quarter" idx="5"/>
          </p:nvPr>
        </p:nvSpPr>
        <p:spPr>
          <a:xfrm>
            <a:off x="3886200" y="9183"/>
            <a:ext cx="2324100" cy="458787"/>
          </a:xfrm>
          <a:prstGeom prst="rect">
            <a:avLst/>
          </a:prstGeom>
        </p:spPr>
        <p:txBody>
          <a:bodyPr vert="horz" lIns="0" tIns="0" rIns="0" bIns="0" rtlCol="0" anchor="b"/>
          <a:lstStyle>
            <a:lvl1pPr algn="r">
              <a:defRPr sz="1200"/>
            </a:lvl1pPr>
          </a:lstStyle>
          <a:p>
            <a:fld id="{56AF3A09-0EB5-429E-B7D0-FB28A7726D23}" type="slidenum">
              <a:rPr lang="en-US" smtClean="0"/>
              <a:t>‹#›</a:t>
            </a:fld>
            <a:endParaRPr lang="en-US"/>
          </a:p>
        </p:txBody>
      </p:sp>
    </p:spTree>
    <p:extLst>
      <p:ext uri="{BB962C8B-B14F-4D97-AF65-F5344CB8AC3E}">
        <p14:creationId xmlns:p14="http://schemas.microsoft.com/office/powerpoint/2010/main" val="2302219137"/>
      </p:ext>
    </p:extLst>
  </p:cSld>
  <p:clrMap bg1="lt1" tx1="dk1" bg2="lt2" tx2="dk2" accent1="accent1" accent2="accent2" accent3="accent3" accent4="accent4" accent5="accent5" accent6="accent6" hlink="hlink" folHlink="folHlink"/>
  <p:hf dt="0"/>
  <p:notesStyle>
    <a:lvl1pPr marL="115888"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1pPr>
    <a:lvl2pPr marL="287338" indent="-117475"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2pPr>
    <a:lvl3pPr marL="457200"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3pPr>
    <a:lvl4pPr marL="627063"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4pPr>
    <a:lvl5pPr marL="860425" indent="-171450"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32" userDrawn="1">
          <p15:clr>
            <a:srgbClr val="F26B43"/>
          </p15:clr>
        </p15:guide>
        <p15:guide id="2" pos="39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6AF3A09-0EB5-429E-B7D0-FB28A7726D23}" type="slidenum">
              <a:rPr lang="en-US" smtClean="0"/>
              <a:t>1</a:t>
            </a:fld>
            <a:endParaRPr lang="en-US"/>
          </a:p>
        </p:txBody>
      </p:sp>
    </p:spTree>
    <p:extLst>
      <p:ext uri="{BB962C8B-B14F-4D97-AF65-F5344CB8AC3E}">
        <p14:creationId xmlns:p14="http://schemas.microsoft.com/office/powerpoint/2010/main" val="418756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87B7A-874A-F6A3-5795-353DB3773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A1563-4919-1283-98EB-8AB7C2F6D6FA}"/>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FAC6C7A0-A3F9-3644-CFD1-C275FBE46F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7A3F9B-506B-5CAC-92C6-7799AD352315}"/>
              </a:ext>
            </a:extLst>
          </p:cNvPr>
          <p:cNvSpPr>
            <a:spLocks noGrp="1"/>
          </p:cNvSpPr>
          <p:nvPr>
            <p:ph type="sldNum" sz="quarter" idx="5"/>
          </p:nvPr>
        </p:nvSpPr>
        <p:spPr/>
        <p:txBody>
          <a:bodyPr/>
          <a:lstStyle/>
          <a:p>
            <a:fld id="{56AF3A09-0EB5-429E-B7D0-FB28A7726D23}" type="slidenum">
              <a:rPr lang="en-US" smtClean="0"/>
              <a:t>10</a:t>
            </a:fld>
            <a:endParaRPr lang="en-US"/>
          </a:p>
        </p:txBody>
      </p:sp>
    </p:spTree>
    <p:extLst>
      <p:ext uri="{BB962C8B-B14F-4D97-AF65-F5344CB8AC3E}">
        <p14:creationId xmlns:p14="http://schemas.microsoft.com/office/powerpoint/2010/main" val="192550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11</a:t>
            </a:fld>
            <a:endParaRPr lang="en-US"/>
          </a:p>
        </p:txBody>
      </p:sp>
    </p:spTree>
    <p:extLst>
      <p:ext uri="{BB962C8B-B14F-4D97-AF65-F5344CB8AC3E}">
        <p14:creationId xmlns:p14="http://schemas.microsoft.com/office/powerpoint/2010/main" val="62868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472E4-EDE6-39CF-BB2E-2223D9A1A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A04F2-2242-D08A-783C-4B4778327AF5}"/>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94BB5D82-BB7C-C476-1255-72CADF9405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EF6E15-DE2E-78A5-3208-852988DC614F}"/>
              </a:ext>
            </a:extLst>
          </p:cNvPr>
          <p:cNvSpPr>
            <a:spLocks noGrp="1"/>
          </p:cNvSpPr>
          <p:nvPr>
            <p:ph type="sldNum" sz="quarter" idx="5"/>
          </p:nvPr>
        </p:nvSpPr>
        <p:spPr/>
        <p:txBody>
          <a:bodyPr/>
          <a:lstStyle/>
          <a:p>
            <a:fld id="{56AF3A09-0EB5-429E-B7D0-FB28A7726D23}" type="slidenum">
              <a:rPr lang="en-US" smtClean="0"/>
              <a:t>12</a:t>
            </a:fld>
            <a:endParaRPr lang="en-US"/>
          </a:p>
        </p:txBody>
      </p:sp>
    </p:spTree>
    <p:extLst>
      <p:ext uri="{BB962C8B-B14F-4D97-AF65-F5344CB8AC3E}">
        <p14:creationId xmlns:p14="http://schemas.microsoft.com/office/powerpoint/2010/main" val="148618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13</a:t>
            </a:fld>
            <a:endParaRPr lang="en-US"/>
          </a:p>
        </p:txBody>
      </p:sp>
    </p:spTree>
    <p:extLst>
      <p:ext uri="{BB962C8B-B14F-4D97-AF65-F5344CB8AC3E}">
        <p14:creationId xmlns:p14="http://schemas.microsoft.com/office/powerpoint/2010/main" val="37360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4FBC-37BC-CCDE-6B42-DA0CA4707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49A12-0046-67D6-8547-8BA0440850CA}"/>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3FCF898A-3AD7-2709-5CD7-67F9F8E301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7D7804-0E38-494A-2BDD-2006FE32EC5F}"/>
              </a:ext>
            </a:extLst>
          </p:cNvPr>
          <p:cNvSpPr>
            <a:spLocks noGrp="1"/>
          </p:cNvSpPr>
          <p:nvPr>
            <p:ph type="sldNum" sz="quarter" idx="5"/>
          </p:nvPr>
        </p:nvSpPr>
        <p:spPr/>
        <p:txBody>
          <a:bodyPr/>
          <a:lstStyle/>
          <a:p>
            <a:fld id="{56AF3A09-0EB5-429E-B7D0-FB28A7726D23}" type="slidenum">
              <a:rPr lang="en-US" smtClean="0"/>
              <a:t>14</a:t>
            </a:fld>
            <a:endParaRPr lang="en-US"/>
          </a:p>
        </p:txBody>
      </p:sp>
    </p:spTree>
    <p:extLst>
      <p:ext uri="{BB962C8B-B14F-4D97-AF65-F5344CB8AC3E}">
        <p14:creationId xmlns:p14="http://schemas.microsoft.com/office/powerpoint/2010/main" val="53044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86EF0-299E-E80A-F4AB-FD8482E8C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EFAB0-7A22-C727-43DB-53F2269B8897}"/>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3624A131-5033-A93D-E058-2F7A016A40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F267D4-CD64-6E5B-F5BD-86A19A0F7205}"/>
              </a:ext>
            </a:extLst>
          </p:cNvPr>
          <p:cNvSpPr>
            <a:spLocks noGrp="1"/>
          </p:cNvSpPr>
          <p:nvPr>
            <p:ph type="sldNum" sz="quarter" idx="5"/>
          </p:nvPr>
        </p:nvSpPr>
        <p:spPr/>
        <p:txBody>
          <a:bodyPr/>
          <a:lstStyle/>
          <a:p>
            <a:fld id="{56AF3A09-0EB5-429E-B7D0-FB28A7726D23}" type="slidenum">
              <a:rPr lang="en-US" smtClean="0"/>
              <a:t>15</a:t>
            </a:fld>
            <a:endParaRPr lang="en-US"/>
          </a:p>
        </p:txBody>
      </p:sp>
    </p:spTree>
    <p:extLst>
      <p:ext uri="{BB962C8B-B14F-4D97-AF65-F5344CB8AC3E}">
        <p14:creationId xmlns:p14="http://schemas.microsoft.com/office/powerpoint/2010/main" val="3078042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4C7ED-7E53-4D0F-1A15-AB9FE185F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5EB10-12FB-4C12-AF05-309B3100C66F}"/>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CE7A274A-429C-CBAF-A4D7-786FF34E97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6E7FC-E301-34DB-F9FF-BD5602928C16}"/>
              </a:ext>
            </a:extLst>
          </p:cNvPr>
          <p:cNvSpPr>
            <a:spLocks noGrp="1"/>
          </p:cNvSpPr>
          <p:nvPr>
            <p:ph type="sldNum" sz="quarter" idx="5"/>
          </p:nvPr>
        </p:nvSpPr>
        <p:spPr/>
        <p:txBody>
          <a:bodyPr/>
          <a:lstStyle/>
          <a:p>
            <a:fld id="{56AF3A09-0EB5-429E-B7D0-FB28A7726D23}" type="slidenum">
              <a:rPr lang="en-US" smtClean="0"/>
              <a:t>16</a:t>
            </a:fld>
            <a:endParaRPr lang="en-US"/>
          </a:p>
        </p:txBody>
      </p:sp>
    </p:spTree>
    <p:extLst>
      <p:ext uri="{BB962C8B-B14F-4D97-AF65-F5344CB8AC3E}">
        <p14:creationId xmlns:p14="http://schemas.microsoft.com/office/powerpoint/2010/main" val="275372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17</a:t>
            </a:fld>
            <a:endParaRPr lang="en-US"/>
          </a:p>
        </p:txBody>
      </p:sp>
    </p:spTree>
    <p:extLst>
      <p:ext uri="{BB962C8B-B14F-4D97-AF65-F5344CB8AC3E}">
        <p14:creationId xmlns:p14="http://schemas.microsoft.com/office/powerpoint/2010/main" val="343223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18</a:t>
            </a:fld>
            <a:endParaRPr lang="en-US"/>
          </a:p>
        </p:txBody>
      </p:sp>
    </p:spTree>
    <p:extLst>
      <p:ext uri="{BB962C8B-B14F-4D97-AF65-F5344CB8AC3E}">
        <p14:creationId xmlns:p14="http://schemas.microsoft.com/office/powerpoint/2010/main" val="212580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4B69D-8763-E4D5-2BF3-401B90155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A76BE-F44B-4CDF-D3CE-0B7343486ECA}"/>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E2BEA99D-B753-4108-8B86-C8065DCB75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5B94DC-DFFD-203F-A452-E01958521966}"/>
              </a:ext>
            </a:extLst>
          </p:cNvPr>
          <p:cNvSpPr>
            <a:spLocks noGrp="1"/>
          </p:cNvSpPr>
          <p:nvPr>
            <p:ph type="sldNum" sz="quarter" idx="5"/>
          </p:nvPr>
        </p:nvSpPr>
        <p:spPr/>
        <p:txBody>
          <a:bodyPr/>
          <a:lstStyle/>
          <a:p>
            <a:fld id="{56AF3A09-0EB5-429E-B7D0-FB28A7726D23}" type="slidenum">
              <a:rPr lang="en-US" smtClean="0"/>
              <a:t>19</a:t>
            </a:fld>
            <a:endParaRPr lang="en-US"/>
          </a:p>
        </p:txBody>
      </p:sp>
    </p:spTree>
    <p:extLst>
      <p:ext uri="{BB962C8B-B14F-4D97-AF65-F5344CB8AC3E}">
        <p14:creationId xmlns:p14="http://schemas.microsoft.com/office/powerpoint/2010/main" val="233040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a:t>
            </a:fld>
            <a:endParaRPr lang="en-US"/>
          </a:p>
        </p:txBody>
      </p:sp>
    </p:spTree>
    <p:extLst>
      <p:ext uri="{BB962C8B-B14F-4D97-AF65-F5344CB8AC3E}">
        <p14:creationId xmlns:p14="http://schemas.microsoft.com/office/powerpoint/2010/main" val="281061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20</a:t>
            </a:fld>
            <a:endParaRPr lang="en-US"/>
          </a:p>
        </p:txBody>
      </p:sp>
    </p:spTree>
    <p:extLst>
      <p:ext uri="{BB962C8B-B14F-4D97-AF65-F5344CB8AC3E}">
        <p14:creationId xmlns:p14="http://schemas.microsoft.com/office/powerpoint/2010/main" val="648893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F2066-01AE-7472-FC74-DBABDD0DA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9CBD6-2F74-3315-8D47-CC911239B183}"/>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C811AFDA-21B9-2D78-BA5C-9540FDE5D2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B681EE-8C3E-986F-CF7C-3F9315F0ABFB}"/>
              </a:ext>
            </a:extLst>
          </p:cNvPr>
          <p:cNvSpPr>
            <a:spLocks noGrp="1"/>
          </p:cNvSpPr>
          <p:nvPr>
            <p:ph type="sldNum" sz="quarter" idx="5"/>
          </p:nvPr>
        </p:nvSpPr>
        <p:spPr/>
        <p:txBody>
          <a:bodyPr/>
          <a:lstStyle/>
          <a:p>
            <a:fld id="{56AF3A09-0EB5-429E-B7D0-FB28A7726D23}" type="slidenum">
              <a:rPr lang="en-US" smtClean="0"/>
              <a:t>21</a:t>
            </a:fld>
            <a:endParaRPr lang="en-US"/>
          </a:p>
        </p:txBody>
      </p:sp>
    </p:spTree>
    <p:extLst>
      <p:ext uri="{BB962C8B-B14F-4D97-AF65-F5344CB8AC3E}">
        <p14:creationId xmlns:p14="http://schemas.microsoft.com/office/powerpoint/2010/main" val="2443550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22</a:t>
            </a:fld>
            <a:endParaRPr lang="en-US"/>
          </a:p>
        </p:txBody>
      </p:sp>
    </p:spTree>
    <p:extLst>
      <p:ext uri="{BB962C8B-B14F-4D97-AF65-F5344CB8AC3E}">
        <p14:creationId xmlns:p14="http://schemas.microsoft.com/office/powerpoint/2010/main" val="17869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6AF3A09-0EB5-429E-B7D0-FB28A7726D23}" type="slidenum">
              <a:rPr lang="en-US" smtClean="0"/>
              <a:t>23</a:t>
            </a:fld>
            <a:endParaRPr lang="en-US"/>
          </a:p>
        </p:txBody>
      </p:sp>
    </p:spTree>
    <p:extLst>
      <p:ext uri="{BB962C8B-B14F-4D97-AF65-F5344CB8AC3E}">
        <p14:creationId xmlns:p14="http://schemas.microsoft.com/office/powerpoint/2010/main" val="1368206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24</a:t>
            </a:fld>
            <a:endParaRPr lang="en-US"/>
          </a:p>
        </p:txBody>
      </p:sp>
    </p:spTree>
    <p:extLst>
      <p:ext uri="{BB962C8B-B14F-4D97-AF65-F5344CB8AC3E}">
        <p14:creationId xmlns:p14="http://schemas.microsoft.com/office/powerpoint/2010/main" val="41650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377B7-D6BD-E51E-C4B7-783AF883A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82330-E472-0C67-DAC8-A8637DDEEE25}"/>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A9AED26C-4547-7D24-1645-E551041A4F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E5A2F1-6F20-2993-97AA-E453E04D2A32}"/>
              </a:ext>
            </a:extLst>
          </p:cNvPr>
          <p:cNvSpPr>
            <a:spLocks noGrp="1"/>
          </p:cNvSpPr>
          <p:nvPr>
            <p:ph type="sldNum" sz="quarter" idx="5"/>
          </p:nvPr>
        </p:nvSpPr>
        <p:spPr/>
        <p:txBody>
          <a:bodyPr/>
          <a:lstStyle/>
          <a:p>
            <a:fld id="{56AF3A09-0EB5-429E-B7D0-FB28A7726D23}" type="slidenum">
              <a:rPr lang="en-US" smtClean="0"/>
              <a:t>25</a:t>
            </a:fld>
            <a:endParaRPr lang="en-US"/>
          </a:p>
        </p:txBody>
      </p:sp>
    </p:spTree>
    <p:extLst>
      <p:ext uri="{BB962C8B-B14F-4D97-AF65-F5344CB8AC3E}">
        <p14:creationId xmlns:p14="http://schemas.microsoft.com/office/powerpoint/2010/main" val="4215925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1EFD-DCCF-147D-FA35-6EF6DF3CC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6B2F9-86DE-367E-DC33-8CF7C5317B5E}"/>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236412DD-185C-6A0A-2519-468C147360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EAD54-533D-C287-77BD-91B0C03349C9}"/>
              </a:ext>
            </a:extLst>
          </p:cNvPr>
          <p:cNvSpPr>
            <a:spLocks noGrp="1"/>
          </p:cNvSpPr>
          <p:nvPr>
            <p:ph type="sldNum" sz="quarter" idx="5"/>
          </p:nvPr>
        </p:nvSpPr>
        <p:spPr/>
        <p:txBody>
          <a:bodyPr/>
          <a:lstStyle/>
          <a:p>
            <a:fld id="{56AF3A09-0EB5-429E-B7D0-FB28A7726D23}" type="slidenum">
              <a:rPr lang="en-US" smtClean="0"/>
              <a:t>26</a:t>
            </a:fld>
            <a:endParaRPr lang="en-US"/>
          </a:p>
        </p:txBody>
      </p:sp>
    </p:spTree>
    <p:extLst>
      <p:ext uri="{BB962C8B-B14F-4D97-AF65-F5344CB8AC3E}">
        <p14:creationId xmlns:p14="http://schemas.microsoft.com/office/powerpoint/2010/main" val="115055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3</a:t>
            </a:fld>
            <a:endParaRPr lang="en-US"/>
          </a:p>
        </p:txBody>
      </p:sp>
    </p:spTree>
    <p:extLst>
      <p:ext uri="{BB962C8B-B14F-4D97-AF65-F5344CB8AC3E}">
        <p14:creationId xmlns:p14="http://schemas.microsoft.com/office/powerpoint/2010/main" val="303617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4</a:t>
            </a:fld>
            <a:endParaRPr lang="en-US"/>
          </a:p>
        </p:txBody>
      </p:sp>
    </p:spTree>
    <p:extLst>
      <p:ext uri="{BB962C8B-B14F-4D97-AF65-F5344CB8AC3E}">
        <p14:creationId xmlns:p14="http://schemas.microsoft.com/office/powerpoint/2010/main" val="66436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5</a:t>
            </a:fld>
            <a:endParaRPr lang="en-US"/>
          </a:p>
        </p:txBody>
      </p:sp>
    </p:spTree>
    <p:extLst>
      <p:ext uri="{BB962C8B-B14F-4D97-AF65-F5344CB8AC3E}">
        <p14:creationId xmlns:p14="http://schemas.microsoft.com/office/powerpoint/2010/main" val="355350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B6591-BFD2-7389-1A86-CA3BCCD00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BB5D8-C5E3-B9BC-E3F2-CBEADAC524BE}"/>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46C241B7-48DE-0546-7C7A-B6856B8731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8F1B8-314F-EF56-0707-3CA893396950}"/>
              </a:ext>
            </a:extLst>
          </p:cNvPr>
          <p:cNvSpPr>
            <a:spLocks noGrp="1"/>
          </p:cNvSpPr>
          <p:nvPr>
            <p:ph type="sldNum" sz="quarter" idx="5"/>
          </p:nvPr>
        </p:nvSpPr>
        <p:spPr/>
        <p:txBody>
          <a:bodyPr/>
          <a:lstStyle/>
          <a:p>
            <a:fld id="{56AF3A09-0EB5-429E-B7D0-FB28A7726D23}" type="slidenum">
              <a:rPr lang="en-US" smtClean="0"/>
              <a:t>6</a:t>
            </a:fld>
            <a:endParaRPr lang="en-US"/>
          </a:p>
        </p:txBody>
      </p:sp>
    </p:spTree>
    <p:extLst>
      <p:ext uri="{BB962C8B-B14F-4D97-AF65-F5344CB8AC3E}">
        <p14:creationId xmlns:p14="http://schemas.microsoft.com/office/powerpoint/2010/main" val="70500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DAA0C-3C72-5D8D-BA6D-8BF775B08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915CD-FDFC-C654-3717-FF441E0539B5}"/>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268A2A38-BA72-E8E9-D39B-A3B348E27D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FB750E-386E-CF54-B392-D15E01B6251C}"/>
              </a:ext>
            </a:extLst>
          </p:cNvPr>
          <p:cNvSpPr>
            <a:spLocks noGrp="1"/>
          </p:cNvSpPr>
          <p:nvPr>
            <p:ph type="sldNum" sz="quarter" idx="5"/>
          </p:nvPr>
        </p:nvSpPr>
        <p:spPr/>
        <p:txBody>
          <a:bodyPr/>
          <a:lstStyle/>
          <a:p>
            <a:fld id="{56AF3A09-0EB5-429E-B7D0-FB28A7726D23}" type="slidenum">
              <a:rPr lang="en-US" smtClean="0"/>
              <a:t>7</a:t>
            </a:fld>
            <a:endParaRPr lang="en-US"/>
          </a:p>
        </p:txBody>
      </p:sp>
    </p:spTree>
    <p:extLst>
      <p:ext uri="{BB962C8B-B14F-4D97-AF65-F5344CB8AC3E}">
        <p14:creationId xmlns:p14="http://schemas.microsoft.com/office/powerpoint/2010/main" val="347845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8</a:t>
            </a:fld>
            <a:endParaRPr lang="en-US"/>
          </a:p>
        </p:txBody>
      </p:sp>
    </p:spTree>
    <p:extLst>
      <p:ext uri="{BB962C8B-B14F-4D97-AF65-F5344CB8AC3E}">
        <p14:creationId xmlns:p14="http://schemas.microsoft.com/office/powerpoint/2010/main" val="71890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01C6-2165-7F54-8727-BFB38B112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537B1-FFD8-6467-0FE9-EF2359925F90}"/>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C707FAEF-88C0-9070-010B-5815AB989D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EBE18A-2E5F-6DC1-654B-E2FA0E0E9CC8}"/>
              </a:ext>
            </a:extLst>
          </p:cNvPr>
          <p:cNvSpPr>
            <a:spLocks noGrp="1"/>
          </p:cNvSpPr>
          <p:nvPr>
            <p:ph type="sldNum" sz="quarter" idx="5"/>
          </p:nvPr>
        </p:nvSpPr>
        <p:spPr/>
        <p:txBody>
          <a:bodyPr/>
          <a:lstStyle/>
          <a:p>
            <a:fld id="{56AF3A09-0EB5-429E-B7D0-FB28A7726D23}" type="slidenum">
              <a:rPr lang="en-US" smtClean="0"/>
              <a:t>9</a:t>
            </a:fld>
            <a:endParaRPr lang="en-US"/>
          </a:p>
        </p:txBody>
      </p:sp>
    </p:spTree>
    <p:extLst>
      <p:ext uri="{BB962C8B-B14F-4D97-AF65-F5344CB8AC3E}">
        <p14:creationId xmlns:p14="http://schemas.microsoft.com/office/powerpoint/2010/main" val="2216491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Shape&#10;&#10;Description automatically generated with medium confidence">
            <a:extLst>
              <a:ext uri="{FF2B5EF4-FFF2-40B4-BE49-F238E27FC236}">
                <a16:creationId xmlns:a16="http://schemas.microsoft.com/office/drawing/2014/main" id="{84750835-1226-CAC9-B6EC-27DA83C89801}"/>
              </a:ext>
            </a:extLst>
          </p:cNvPr>
          <p:cNvPicPr>
            <a:picLocks noChangeAspect="1"/>
          </p:cNvPicPr>
          <p:nvPr userDrawn="1"/>
        </p:nvPicPr>
        <p:blipFill>
          <a:blip r:embed="rId2"/>
          <a:stretch>
            <a:fillRect/>
          </a:stretch>
        </p:blipFill>
        <p:spPr>
          <a:xfrm>
            <a:off x="3196868" y="2276402"/>
            <a:ext cx="4818546" cy="1846597"/>
          </a:xfrm>
          <a:prstGeom prst="rect">
            <a:avLst/>
          </a:prstGeom>
        </p:spPr>
      </p:pic>
      <p:sp>
        <p:nvSpPr>
          <p:cNvPr id="2" name="Footer Placeholder 4">
            <a:extLst>
              <a:ext uri="{FF2B5EF4-FFF2-40B4-BE49-F238E27FC236}">
                <a16:creationId xmlns:a16="http://schemas.microsoft.com/office/drawing/2014/main" id="{0027DA64-11A9-D30F-F9B7-CD661E8C2D88}"/>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4486313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1227C6EA-CADE-4772-BF2C-DF04CBDCF77B}"/>
              </a:ext>
            </a:extLst>
          </p:cNvPr>
          <p:cNvSpPr>
            <a:spLocks noGrp="1"/>
          </p:cNvSpPr>
          <p:nvPr>
            <p:ph type="title" hasCustomPrompt="1"/>
          </p:nvPr>
        </p:nvSpPr>
        <p:spPr>
          <a:xfrm>
            <a:off x="694944" y="466347"/>
            <a:ext cx="10811256" cy="676653"/>
          </a:xfrm>
        </p:spPr>
        <p:txBody>
          <a:bodyPr/>
          <a:lstStyle/>
          <a:p>
            <a:r>
              <a:rPr lang="en-US"/>
              <a:t>Title. 32 pt. black. Bold. Sentence case. Two lines max.</a:t>
            </a:r>
          </a:p>
        </p:txBody>
      </p:sp>
      <p:sp>
        <p:nvSpPr>
          <p:cNvPr id="14" name="Picture Placeholder 2">
            <a:extLst>
              <a:ext uri="{FF2B5EF4-FFF2-40B4-BE49-F238E27FC236}">
                <a16:creationId xmlns:a16="http://schemas.microsoft.com/office/drawing/2014/main" id="{579596A4-F56F-4ABC-8E75-4BE60F7ED857}"/>
              </a:ext>
            </a:extLst>
          </p:cNvPr>
          <p:cNvSpPr>
            <a:spLocks noGrp="1"/>
          </p:cNvSpPr>
          <p:nvPr>
            <p:ph type="pic" sz="quarter" idx="22" hasCustomPrompt="1"/>
          </p:nvPr>
        </p:nvSpPr>
        <p:spPr>
          <a:xfrm>
            <a:off x="685802" y="1358207"/>
            <a:ext cx="3409912" cy="1940443"/>
          </a:xfrm>
          <a:solidFill>
            <a:schemeClr val="accent2">
              <a:lumMod val="20000"/>
              <a:lumOff val="80000"/>
            </a:schemeClr>
          </a:solidFill>
        </p:spPr>
        <p:txBody>
          <a:bodyPr tIns="365760"/>
          <a:lstStyle>
            <a:lvl1pPr marL="0" indent="0" algn="ctr">
              <a:buNone/>
              <a:defRPr sz="1800"/>
            </a:lvl1pPr>
          </a:lstStyle>
          <a:p>
            <a:r>
              <a:rPr lang="en-US"/>
              <a:t>Click to insert photo</a:t>
            </a:r>
          </a:p>
        </p:txBody>
      </p:sp>
      <p:sp>
        <p:nvSpPr>
          <p:cNvPr id="15" name="Picture Placeholder 2">
            <a:extLst>
              <a:ext uri="{FF2B5EF4-FFF2-40B4-BE49-F238E27FC236}">
                <a16:creationId xmlns:a16="http://schemas.microsoft.com/office/drawing/2014/main" id="{082A4F2F-B507-4076-99BD-50A0D640D832}"/>
              </a:ext>
            </a:extLst>
          </p:cNvPr>
          <p:cNvSpPr>
            <a:spLocks noGrp="1"/>
          </p:cNvSpPr>
          <p:nvPr>
            <p:ph type="pic" sz="quarter" idx="23" hasCustomPrompt="1"/>
          </p:nvPr>
        </p:nvSpPr>
        <p:spPr>
          <a:xfrm>
            <a:off x="4372358" y="1358206"/>
            <a:ext cx="3429000" cy="1940444"/>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5" name="Picture Placeholder 2">
            <a:extLst>
              <a:ext uri="{FF2B5EF4-FFF2-40B4-BE49-F238E27FC236}">
                <a16:creationId xmlns:a16="http://schemas.microsoft.com/office/drawing/2014/main" id="{D1CCE81E-2A1A-4C37-8FB9-A87A38D462E4}"/>
              </a:ext>
            </a:extLst>
          </p:cNvPr>
          <p:cNvSpPr>
            <a:spLocks noGrp="1"/>
          </p:cNvSpPr>
          <p:nvPr>
            <p:ph type="pic" sz="quarter" idx="24" hasCustomPrompt="1"/>
          </p:nvPr>
        </p:nvSpPr>
        <p:spPr>
          <a:xfrm>
            <a:off x="8068057" y="1358207"/>
            <a:ext cx="3438143" cy="1940443"/>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8" name="Body 1">
            <a:extLst>
              <a:ext uri="{FF2B5EF4-FFF2-40B4-BE49-F238E27FC236}">
                <a16:creationId xmlns:a16="http://schemas.microsoft.com/office/drawing/2014/main" id="{06DFA2EB-3972-43A4-8F2F-1FA925C492C7}"/>
              </a:ext>
            </a:extLst>
          </p:cNvPr>
          <p:cNvSpPr>
            <a:spLocks noGrp="1"/>
          </p:cNvSpPr>
          <p:nvPr>
            <p:ph type="body" sz="quarter" idx="13" hasCustomPrompt="1"/>
          </p:nvPr>
        </p:nvSpPr>
        <p:spPr>
          <a:xfrm>
            <a:off x="704888"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29" name="Text Placeholder 2">
            <a:extLst>
              <a:ext uri="{FF2B5EF4-FFF2-40B4-BE49-F238E27FC236}">
                <a16:creationId xmlns:a16="http://schemas.microsoft.com/office/drawing/2014/main" id="{A13B8C43-B217-4065-899D-965ABB835B4A}"/>
              </a:ext>
            </a:extLst>
          </p:cNvPr>
          <p:cNvSpPr>
            <a:spLocks noGrp="1"/>
          </p:cNvSpPr>
          <p:nvPr>
            <p:ph type="body" sz="quarter" idx="21" hasCustomPrompt="1"/>
          </p:nvPr>
        </p:nvSpPr>
        <p:spPr>
          <a:xfrm>
            <a:off x="704888" y="3513856"/>
            <a:ext cx="3411017"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0" name="Text Placeholder 2">
            <a:extLst>
              <a:ext uri="{FF2B5EF4-FFF2-40B4-BE49-F238E27FC236}">
                <a16:creationId xmlns:a16="http://schemas.microsoft.com/office/drawing/2014/main" id="{70241EE5-BE3E-4ACB-AA02-55AD1071CF53}"/>
              </a:ext>
            </a:extLst>
          </p:cNvPr>
          <p:cNvSpPr>
            <a:spLocks noGrp="1"/>
          </p:cNvSpPr>
          <p:nvPr>
            <p:ph type="body" sz="quarter" idx="26" hasCustomPrompt="1"/>
          </p:nvPr>
        </p:nvSpPr>
        <p:spPr>
          <a:xfrm>
            <a:off x="4371270" y="3513856"/>
            <a:ext cx="3449084"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1" name="Text Placeholder 2">
            <a:extLst>
              <a:ext uri="{FF2B5EF4-FFF2-40B4-BE49-F238E27FC236}">
                <a16:creationId xmlns:a16="http://schemas.microsoft.com/office/drawing/2014/main" id="{6C421A00-BD57-46F3-A96E-EBA27534BF52}"/>
              </a:ext>
            </a:extLst>
          </p:cNvPr>
          <p:cNvSpPr>
            <a:spLocks noGrp="1"/>
          </p:cNvSpPr>
          <p:nvPr>
            <p:ph type="body" sz="quarter" idx="27" hasCustomPrompt="1"/>
          </p:nvPr>
        </p:nvSpPr>
        <p:spPr>
          <a:xfrm>
            <a:off x="8079811" y="3513856"/>
            <a:ext cx="3410355"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2" name="Body 1">
            <a:extLst>
              <a:ext uri="{FF2B5EF4-FFF2-40B4-BE49-F238E27FC236}">
                <a16:creationId xmlns:a16="http://schemas.microsoft.com/office/drawing/2014/main" id="{D8C205A4-A491-3354-D436-AF9BF1F62EBD}"/>
              </a:ext>
            </a:extLst>
          </p:cNvPr>
          <p:cNvSpPr>
            <a:spLocks noGrp="1"/>
          </p:cNvSpPr>
          <p:nvPr>
            <p:ph type="body" sz="quarter" idx="28" hasCustomPrompt="1"/>
          </p:nvPr>
        </p:nvSpPr>
        <p:spPr>
          <a:xfrm>
            <a:off x="4381500"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3" name="Body 1">
            <a:extLst>
              <a:ext uri="{FF2B5EF4-FFF2-40B4-BE49-F238E27FC236}">
                <a16:creationId xmlns:a16="http://schemas.microsoft.com/office/drawing/2014/main" id="{FB9FA8DA-D277-339F-4985-9623F740A897}"/>
              </a:ext>
            </a:extLst>
          </p:cNvPr>
          <p:cNvSpPr>
            <a:spLocks noGrp="1"/>
          </p:cNvSpPr>
          <p:nvPr>
            <p:ph type="body" sz="quarter" idx="29" hasCustomPrompt="1"/>
          </p:nvPr>
        </p:nvSpPr>
        <p:spPr>
          <a:xfrm>
            <a:off x="8085949"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4" name="Takeaway bar">
            <a:extLst>
              <a:ext uri="{FF2B5EF4-FFF2-40B4-BE49-F238E27FC236}">
                <a16:creationId xmlns:a16="http://schemas.microsoft.com/office/drawing/2014/main" id="{F1C626FD-9651-7619-B6B8-C33DB71F60D0}"/>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5" name="Slide number">
            <a:extLst>
              <a:ext uri="{FF2B5EF4-FFF2-40B4-BE49-F238E27FC236}">
                <a16:creationId xmlns:a16="http://schemas.microsoft.com/office/drawing/2014/main" id="{8A8EF709-B2B3-FDC4-BEA0-3E79EE4FFD43}"/>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6" name="Footer Placeholder 4">
            <a:extLst>
              <a:ext uri="{FF2B5EF4-FFF2-40B4-BE49-F238E27FC236}">
                <a16:creationId xmlns:a16="http://schemas.microsoft.com/office/drawing/2014/main" id="{22B96E76-BD74-5B34-0404-8247D0BC3FE9}"/>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959176817"/>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9" name="Picture Placeholder 5"/>
          <p:cNvSpPr>
            <a:spLocks noGrp="1"/>
          </p:cNvSpPr>
          <p:nvPr>
            <p:ph type="pic" sz="quarter" idx="16" hasCustomPrompt="1"/>
          </p:nvPr>
        </p:nvSpPr>
        <p:spPr>
          <a:xfrm>
            <a:off x="0" y="0"/>
            <a:ext cx="12192001" cy="6172200"/>
          </a:xfrm>
          <a:solidFill>
            <a:schemeClr val="accent2">
              <a:lumMod val="20000"/>
              <a:lumOff val="80000"/>
            </a:schemeClr>
          </a:solidFill>
        </p:spPr>
        <p:txBody>
          <a:bodyPr tIns="548640"/>
          <a:lstStyle>
            <a:lvl1pPr algn="ctr">
              <a:defRPr b="0" baseline="0"/>
            </a:lvl1pPr>
          </a:lstStyle>
          <a:p>
            <a:r>
              <a:rPr lang="en-US"/>
              <a:t>Click to insert photo</a:t>
            </a:r>
          </a:p>
        </p:txBody>
      </p:sp>
      <p:sp>
        <p:nvSpPr>
          <p:cNvPr id="14" name="Section title"/>
          <p:cNvSpPr>
            <a:spLocks noGrp="1"/>
          </p:cNvSpPr>
          <p:nvPr>
            <p:ph type="title" hasCustomPrompt="1"/>
          </p:nvPr>
        </p:nvSpPr>
        <p:spPr>
          <a:xfrm>
            <a:off x="694944" y="2057400"/>
            <a:ext cx="8944356" cy="2057400"/>
          </a:xfrm>
          <a:noFill/>
        </p:spPr>
        <p:txBody>
          <a:bodyPr vert="horz" wrap="square" lIns="0" tIns="0" rIns="0" bIns="0" rtlCol="0" anchor="ctr" anchorCtr="0">
            <a:noAutofit/>
          </a:bodyPr>
          <a:lstStyle>
            <a:lvl1pPr>
              <a:defRPr lang="en-US" baseline="0" dirty="0">
                <a:latin typeface="+mj-lt"/>
                <a:ea typeface="+mn-ea"/>
                <a:cs typeface="Arial" panose="020B0604020202020204" pitchFamily="34" charset="0"/>
              </a:defRPr>
            </a:lvl1pPr>
          </a:lstStyle>
          <a:p>
            <a:pPr marL="0" lvl="0">
              <a:spcBef>
                <a:spcPts val="1000"/>
              </a:spcBef>
              <a:buSzPct val="115000"/>
              <a:buFont typeface="Arial" panose="020B0604020202020204" pitchFamily="34" charset="0"/>
            </a:pPr>
            <a:r>
              <a:rPr lang="en-US"/>
              <a:t>Section title. 55 pt. black. Bold. Sentence case. </a:t>
            </a:r>
          </a:p>
        </p:txBody>
      </p:sp>
      <p:sp>
        <p:nvSpPr>
          <p:cNvPr id="2" name="Slide number">
            <a:extLst>
              <a:ext uri="{FF2B5EF4-FFF2-40B4-BE49-F238E27FC236}">
                <a16:creationId xmlns:a16="http://schemas.microsoft.com/office/drawing/2014/main" id="{43233DA6-3194-CB55-7993-3414CBEB300F}"/>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Footer Placeholder 4">
            <a:extLst>
              <a:ext uri="{FF2B5EF4-FFF2-40B4-BE49-F238E27FC236}">
                <a16:creationId xmlns:a16="http://schemas.microsoft.com/office/drawing/2014/main" id="{887A94AD-D92F-6979-D0A5-00AE4C80AEE6}"/>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3338520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4" name="Section title"/>
          <p:cNvSpPr>
            <a:spLocks noGrp="1"/>
          </p:cNvSpPr>
          <p:nvPr userDrawn="1">
            <p:ph type="title" hasCustomPrompt="1"/>
          </p:nvPr>
        </p:nvSpPr>
        <p:spPr>
          <a:xfrm>
            <a:off x="685800" y="2057399"/>
            <a:ext cx="7139619" cy="2769781"/>
          </a:xfrm>
          <a:noFill/>
        </p:spPr>
        <p:txBody>
          <a:bodyPr vert="horz" wrap="square" lIns="0" tIns="0" rIns="0" bIns="0" rtlCol="0" anchor="t" anchorCtr="0">
            <a:noAutofit/>
          </a:bodyPr>
          <a:lstStyle>
            <a:lvl1pPr>
              <a:defRPr lang="en-US" baseline="0" dirty="0">
                <a:latin typeface="+mj-lt"/>
                <a:ea typeface="+mn-ea"/>
                <a:cs typeface="Arial" panose="020B0604020202020204" pitchFamily="34" charset="0"/>
              </a:defRPr>
            </a:lvl1pPr>
          </a:lstStyle>
          <a:p>
            <a:pPr marL="0" lvl="0">
              <a:spcBef>
                <a:spcPts val="1000"/>
              </a:spcBef>
              <a:buSzPct val="115000"/>
              <a:buFont typeface="Arial" panose="020B0604020202020204" pitchFamily="34" charset="0"/>
            </a:pPr>
            <a:r>
              <a:rPr lang="en-US"/>
              <a:t>Section title. 55 pt. black. Bold. Sentence case. </a:t>
            </a:r>
          </a:p>
        </p:txBody>
      </p:sp>
      <p:sp>
        <p:nvSpPr>
          <p:cNvPr id="15" name="Presenters"/>
          <p:cNvSpPr>
            <a:spLocks noGrp="1"/>
          </p:cNvSpPr>
          <p:nvPr userDrawn="1">
            <p:ph type="body" sz="quarter" idx="13" hasCustomPrompt="1"/>
          </p:nvPr>
        </p:nvSpPr>
        <p:spPr>
          <a:xfrm>
            <a:off x="670881" y="1451343"/>
            <a:ext cx="7139619" cy="356191"/>
          </a:xfrm>
          <a:noFill/>
        </p:spPr>
        <p:txBody>
          <a:bodyPr vert="horz" lIns="0" tIns="0" rIns="0" bIns="0" rtlCol="0" anchor="b" anchorCtr="0">
            <a:no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1" baseline="0">
                <a:solidFill>
                  <a:schemeClr val="accent3"/>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16 pt. Gray. Sentence case.</a:t>
            </a:r>
          </a:p>
        </p:txBody>
      </p:sp>
      <p:pic>
        <p:nvPicPr>
          <p:cNvPr id="3" name="Picture 2" descr="A picture containing background pattern&#10;&#10;Description automatically generated">
            <a:extLst>
              <a:ext uri="{FF2B5EF4-FFF2-40B4-BE49-F238E27FC236}">
                <a16:creationId xmlns:a16="http://schemas.microsoft.com/office/drawing/2014/main" id="{2F658D7A-B710-3A1F-85B6-EA22382CEB62}"/>
              </a:ext>
            </a:extLst>
          </p:cNvPr>
          <p:cNvPicPr>
            <a:picLocks noChangeAspect="1"/>
          </p:cNvPicPr>
          <p:nvPr userDrawn="1"/>
        </p:nvPicPr>
        <p:blipFill>
          <a:blip r:embed="rId2"/>
          <a:stretch>
            <a:fillRect/>
          </a:stretch>
        </p:blipFill>
        <p:spPr>
          <a:xfrm rot="16200000" flipV="1">
            <a:off x="7004211" y="1671980"/>
            <a:ext cx="5747158" cy="3253280"/>
          </a:xfrm>
          <a:prstGeom prst="rect">
            <a:avLst/>
          </a:prstGeom>
        </p:spPr>
      </p:pic>
      <p:sp>
        <p:nvSpPr>
          <p:cNvPr id="4" name="Slide number">
            <a:extLst>
              <a:ext uri="{FF2B5EF4-FFF2-40B4-BE49-F238E27FC236}">
                <a16:creationId xmlns:a16="http://schemas.microsoft.com/office/drawing/2014/main" id="{51878CD8-EB03-3BE4-466C-CAB36D3B77D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Footer Placeholder 4">
            <a:extLst>
              <a:ext uri="{FF2B5EF4-FFF2-40B4-BE49-F238E27FC236}">
                <a16:creationId xmlns:a16="http://schemas.microsoft.com/office/drawing/2014/main" id="{26E9F6D1-276E-F2BC-3F0C-FB2F9C91EF3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40614511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18 pt. black.</a:t>
            </a:r>
          </a:p>
        </p:txBody>
      </p:sp>
      <p:sp>
        <p:nvSpPr>
          <p:cNvPr id="2" name="Title"/>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a:t>Title 33 pt. black. Bold. Sentence case.</a:t>
            </a:r>
          </a:p>
        </p:txBody>
      </p:sp>
      <p:cxnSp>
        <p:nvCxnSpPr>
          <p:cNvPr id="9" name="Straight Connector 8"/>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descr="Shape&#10;&#10;Description automatically generated with medium confidence">
            <a:extLst>
              <a:ext uri="{FF2B5EF4-FFF2-40B4-BE49-F238E27FC236}">
                <a16:creationId xmlns:a16="http://schemas.microsoft.com/office/drawing/2014/main" id="{0EE82325-A2C7-C851-E2C4-BCA15F641317}"/>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4" name="Footer Placeholder 4">
            <a:extLst>
              <a:ext uri="{FF2B5EF4-FFF2-40B4-BE49-F238E27FC236}">
                <a16:creationId xmlns:a16="http://schemas.microsoft.com/office/drawing/2014/main" id="{94DD6CFF-B433-C9E5-8A12-EA75F39FF8CF}"/>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249814551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Images 3">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6185449" y="6022194"/>
            <a:ext cx="1668227" cy="166199"/>
          </a:xfrm>
          <a:noFill/>
        </p:spPr>
        <p:txBody>
          <a:bodyPr wrap="square">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6204030" y="5447669"/>
            <a:ext cx="5197031" cy="443198"/>
          </a:xfrm>
          <a:noFill/>
        </p:spPr>
        <p:txBody>
          <a:bodyPr vert="horz" wrap="square"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6204030" y="4649765"/>
            <a:ext cx="5197032" cy="692497"/>
          </a:xfrm>
          <a:noFill/>
        </p:spPr>
        <p:txBody>
          <a:bodyPr wrap="square" anchor="b" anchorCtr="0">
            <a:spAutoFit/>
          </a:bodyPr>
          <a:lstStyle>
            <a:lvl1pPr defTabSz="914400">
              <a:spcBef>
                <a:spcPct val="0"/>
              </a:spcBef>
              <a:defRPr sz="2500">
                <a:solidFill>
                  <a:schemeClr val="tx1"/>
                </a:solidFill>
              </a:defRPr>
            </a:lvl1pPr>
          </a:lstStyle>
          <a:p>
            <a:pPr lvl="0" defTabSz="914400">
              <a:spcBef>
                <a:spcPct val="0"/>
              </a:spcBef>
            </a:pPr>
            <a:r>
              <a:rPr lang="en-US" dirty="0"/>
              <a:t>Title 25 pt. black. Bold. Sentence case. Bold. Sentence case.</a:t>
            </a:r>
          </a:p>
        </p:txBody>
      </p:sp>
      <p:pic>
        <p:nvPicPr>
          <p:cNvPr id="4" name="Picture 3" descr="A picture containing text&#10;&#10;Description automatically generated">
            <a:extLst>
              <a:ext uri="{FF2B5EF4-FFF2-40B4-BE49-F238E27FC236}">
                <a16:creationId xmlns:a16="http://schemas.microsoft.com/office/drawing/2014/main" id="{05AA81B1-7479-7714-254E-346D03D7480A}"/>
              </a:ext>
            </a:extLst>
          </p:cNvPr>
          <p:cNvPicPr>
            <a:picLocks noChangeAspect="1"/>
          </p:cNvPicPr>
          <p:nvPr userDrawn="1"/>
        </p:nvPicPr>
        <p:blipFill>
          <a:blip r:embed="rId2"/>
          <a:stretch>
            <a:fillRect/>
          </a:stretch>
        </p:blipFill>
        <p:spPr>
          <a:xfrm>
            <a:off x="603232" y="4547715"/>
            <a:ext cx="4657664" cy="1343151"/>
          </a:xfrm>
          <a:prstGeom prst="rect">
            <a:avLst/>
          </a:prstGeom>
        </p:spPr>
      </p:pic>
      <p:grpSp>
        <p:nvGrpSpPr>
          <p:cNvPr id="3" name="Group 2">
            <a:extLst>
              <a:ext uri="{FF2B5EF4-FFF2-40B4-BE49-F238E27FC236}">
                <a16:creationId xmlns:a16="http://schemas.microsoft.com/office/drawing/2014/main" id="{F1A2033B-B04A-6926-32D9-55E58102BFF2}"/>
              </a:ext>
            </a:extLst>
          </p:cNvPr>
          <p:cNvGrpSpPr/>
          <p:nvPr userDrawn="1"/>
        </p:nvGrpSpPr>
        <p:grpSpPr>
          <a:xfrm>
            <a:off x="0" y="0"/>
            <a:ext cx="12192000" cy="4000501"/>
            <a:chOff x="0" y="0"/>
            <a:chExt cx="12192000" cy="4000501"/>
          </a:xfrm>
        </p:grpSpPr>
        <p:pic>
          <p:nvPicPr>
            <p:cNvPr id="5" name="Picture 4" descr="A picture containing sky, outdoor&#10;&#10;Description automatically generated">
              <a:extLst>
                <a:ext uri="{FF2B5EF4-FFF2-40B4-BE49-F238E27FC236}">
                  <a16:creationId xmlns:a16="http://schemas.microsoft.com/office/drawing/2014/main" id="{47270D78-0B73-A8F3-109B-288EAA57B81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082800" y="663"/>
              <a:ext cx="4026401" cy="3999838"/>
            </a:xfrm>
            <a:prstGeom prst="rect">
              <a:avLst/>
            </a:prstGeom>
          </p:spPr>
        </p:pic>
        <p:pic>
          <p:nvPicPr>
            <p:cNvPr id="6" name="Picture 5">
              <a:extLst>
                <a:ext uri="{FF2B5EF4-FFF2-40B4-BE49-F238E27FC236}">
                  <a16:creationId xmlns:a16="http://schemas.microsoft.com/office/drawing/2014/main" id="{101FA5C1-7B5B-D341-C843-BC576ED904A4}"/>
                </a:ext>
              </a:extLst>
            </p:cNvPr>
            <p:cNvPicPr>
              <a:picLocks noChangeAspect="1"/>
            </p:cNvPicPr>
            <p:nvPr userDrawn="1"/>
          </p:nvPicPr>
          <p:blipFill rotWithShape="1">
            <a:blip r:embed="rId4"/>
            <a:srcRect l="25" r="25"/>
            <a:stretch/>
          </p:blipFill>
          <p:spPr>
            <a:xfrm>
              <a:off x="0" y="0"/>
              <a:ext cx="4026400" cy="3999837"/>
            </a:xfrm>
            <a:prstGeom prst="rect">
              <a:avLst/>
            </a:prstGeom>
          </p:spPr>
        </p:pic>
        <p:pic>
          <p:nvPicPr>
            <p:cNvPr id="9" name="Picture 2" descr="Thermal-management-aircraft">
              <a:extLst>
                <a:ext uri="{FF2B5EF4-FFF2-40B4-BE49-F238E27FC236}">
                  <a16:creationId xmlns:a16="http://schemas.microsoft.com/office/drawing/2014/main" id="{9B0E59A2-60B8-B7B7-5839-11038233EE2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6736" b="5934"/>
            <a:stretch/>
          </p:blipFill>
          <p:spPr bwMode="auto">
            <a:xfrm>
              <a:off x="8165601" y="663"/>
              <a:ext cx="4026399" cy="399983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Footer Placeholder 4">
            <a:extLst>
              <a:ext uri="{FF2B5EF4-FFF2-40B4-BE49-F238E27FC236}">
                <a16:creationId xmlns:a16="http://schemas.microsoft.com/office/drawing/2014/main" id="{BEAFE54E-5C69-1AB9-4417-C534F5211112}"/>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12813453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tmosphe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6E24B-68F1-82CB-29C1-EB08DE7550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96"/>
          <a:stretch/>
        </p:blipFill>
        <p:spPr>
          <a:xfrm>
            <a:off x="-1" y="0"/>
            <a:ext cx="12191999" cy="4968088"/>
          </a:xfrm>
          <a:prstGeom prst="rect">
            <a:avLst/>
          </a:prstGeom>
          <a:ln>
            <a:noFill/>
          </a:ln>
        </p:spPr>
      </p:pic>
      <p:sp>
        <p:nvSpPr>
          <p:cNvPr id="5" name="Title 4">
            <a:extLst>
              <a:ext uri="{FF2B5EF4-FFF2-40B4-BE49-F238E27FC236}">
                <a16:creationId xmlns:a16="http://schemas.microsoft.com/office/drawing/2014/main" id="{B660A336-5AA6-E438-7401-5DD262AE842D}"/>
              </a:ext>
            </a:extLst>
          </p:cNvPr>
          <p:cNvSpPr>
            <a:spLocks noGrp="1"/>
          </p:cNvSpPr>
          <p:nvPr>
            <p:ph type="title" hasCustomPrompt="1"/>
          </p:nvPr>
        </p:nvSpPr>
        <p:spPr>
          <a:xfrm>
            <a:off x="685800" y="2974061"/>
            <a:ext cx="7162800" cy="1329595"/>
          </a:xfrm>
        </p:spPr>
        <p:txBody>
          <a:bodyPr vert="horz" wrap="square" lIns="0" tIns="0" rIns="0" bIns="0" rtlCol="0" anchor="b" anchorCtr="0">
            <a:spAutoFit/>
          </a:bodyPr>
          <a:lstStyle>
            <a:lvl1pPr>
              <a:defRPr lang="en-US" sz="4800">
                <a:solidFill>
                  <a:schemeClr val="bg2"/>
                </a:solidFill>
              </a:defRPr>
            </a:lvl1pPr>
          </a:lstStyle>
          <a:p>
            <a:pPr lvl="0"/>
            <a:r>
              <a:rPr lang="en-US"/>
              <a:t>Title 48 pt. white. Bold. Sentence case.</a:t>
            </a:r>
          </a:p>
        </p:txBody>
      </p:sp>
      <p:sp>
        <p:nvSpPr>
          <p:cNvPr id="6" name="Presenters">
            <a:extLst>
              <a:ext uri="{FF2B5EF4-FFF2-40B4-BE49-F238E27FC236}">
                <a16:creationId xmlns:a16="http://schemas.microsoft.com/office/drawing/2014/main" id="{C5DE7E96-B510-A634-133B-11FCBB2C91BA}"/>
              </a:ext>
            </a:extLst>
          </p:cNvPr>
          <p:cNvSpPr>
            <a:spLocks noGrp="1"/>
          </p:cNvSpPr>
          <p:nvPr>
            <p:ph type="body" sz="quarter" idx="15" hasCustomPrompt="1"/>
          </p:nvPr>
        </p:nvSpPr>
        <p:spPr>
          <a:xfrm>
            <a:off x="676776" y="4492807"/>
            <a:ext cx="5257799" cy="307829"/>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bg2"/>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16 pt. white. Sentence case.</a:t>
            </a:r>
          </a:p>
        </p:txBody>
      </p:sp>
      <p:sp>
        <p:nvSpPr>
          <p:cNvPr id="8" name="Date">
            <a:extLst>
              <a:ext uri="{FF2B5EF4-FFF2-40B4-BE49-F238E27FC236}">
                <a16:creationId xmlns:a16="http://schemas.microsoft.com/office/drawing/2014/main" id="{B58BFE7C-D752-FE5A-5F65-483EC83FEB92}"/>
              </a:ext>
            </a:extLst>
          </p:cNvPr>
          <p:cNvSpPr>
            <a:spLocks noGrp="1"/>
          </p:cNvSpPr>
          <p:nvPr>
            <p:ph type="body" sz="quarter" idx="14" hasCustomPrompt="1"/>
          </p:nvPr>
        </p:nvSpPr>
        <p:spPr>
          <a:xfrm>
            <a:off x="6256115" y="6090574"/>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9" name="Presenters">
            <a:extLst>
              <a:ext uri="{FF2B5EF4-FFF2-40B4-BE49-F238E27FC236}">
                <a16:creationId xmlns:a16="http://schemas.microsoft.com/office/drawing/2014/main" id="{7B42B0BC-BD4F-6368-6F29-30E915528596}"/>
              </a:ext>
            </a:extLst>
          </p:cNvPr>
          <p:cNvSpPr>
            <a:spLocks noGrp="1"/>
          </p:cNvSpPr>
          <p:nvPr>
            <p:ph type="body" sz="quarter" idx="13" hasCustomPrompt="1"/>
          </p:nvPr>
        </p:nvSpPr>
        <p:spPr>
          <a:xfrm>
            <a:off x="6256115" y="5468381"/>
            <a:ext cx="5257799" cy="443198"/>
          </a:xfrm>
          <a:noFill/>
        </p:spPr>
        <p:txBody>
          <a:bodyPr vert="horz" wrap="square" lIns="0" tIns="0" rIns="0" bIns="0" rtlCol="0">
            <a:spAutoFit/>
          </a:bodyPr>
          <a:lstStyle>
            <a:lvl1pPr>
              <a:defRPr lang="en-US" sz="1600" baseline="0" dirty="0"/>
            </a:lvl1pPr>
          </a:lstStyle>
          <a:p>
            <a:pPr marR="0" lvl="0" fontAlgn="auto">
              <a:spcAft>
                <a:spcPts val="0"/>
              </a:spcAft>
              <a:buClrTx/>
              <a:tabLst/>
            </a:pPr>
            <a:r>
              <a:rPr lang="en-US"/>
              <a:t>Name, Title, Function. 16 pt. black.</a:t>
            </a:r>
          </a:p>
          <a:p>
            <a:pPr marR="0" lvl="0" fontAlgn="auto">
              <a:spcAft>
                <a:spcPts val="0"/>
              </a:spcAft>
              <a:buClrTx/>
              <a:tabLst/>
            </a:pPr>
            <a:r>
              <a:rPr lang="en-US"/>
              <a:t>Name, Title, Function. 16 pt. black.</a:t>
            </a:r>
          </a:p>
        </p:txBody>
      </p:sp>
      <p:pic>
        <p:nvPicPr>
          <p:cNvPr id="4" name="Picture 3" descr="A picture containing text&#10;&#10;Description automatically generated">
            <a:extLst>
              <a:ext uri="{FF2B5EF4-FFF2-40B4-BE49-F238E27FC236}">
                <a16:creationId xmlns:a16="http://schemas.microsoft.com/office/drawing/2014/main" id="{C7B615CD-007F-EA33-A32C-D3874FFEF73F}"/>
              </a:ext>
            </a:extLst>
          </p:cNvPr>
          <p:cNvPicPr>
            <a:picLocks noChangeAspect="1"/>
          </p:cNvPicPr>
          <p:nvPr userDrawn="1"/>
        </p:nvPicPr>
        <p:blipFill>
          <a:blip r:embed="rId3"/>
          <a:stretch>
            <a:fillRect/>
          </a:stretch>
        </p:blipFill>
        <p:spPr>
          <a:xfrm>
            <a:off x="674225" y="5280023"/>
            <a:ext cx="3365292" cy="970464"/>
          </a:xfrm>
          <a:prstGeom prst="rect">
            <a:avLst/>
          </a:prstGeom>
        </p:spPr>
      </p:pic>
      <p:sp>
        <p:nvSpPr>
          <p:cNvPr id="2" name="Footer Placeholder 4">
            <a:extLst>
              <a:ext uri="{FF2B5EF4-FFF2-40B4-BE49-F238E27FC236}">
                <a16:creationId xmlns:a16="http://schemas.microsoft.com/office/drawing/2014/main" id="{397392C3-27C5-ABD9-3A65-EA41B421E4CC}"/>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5132727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uidance: RTX Color Palett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83E520A4-FAAE-1C23-A63D-FAE04B206131}"/>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TextBox 1">
            <a:extLst>
              <a:ext uri="{FF2B5EF4-FFF2-40B4-BE49-F238E27FC236}">
                <a16:creationId xmlns:a16="http://schemas.microsoft.com/office/drawing/2014/main" id="{53C14E4D-FFCC-16F0-1F0B-8A1621EFC611}"/>
              </a:ext>
            </a:extLst>
          </p:cNvPr>
          <p:cNvSpPr txBox="1"/>
          <p:nvPr userDrawn="1"/>
        </p:nvSpPr>
        <p:spPr>
          <a:xfrm>
            <a:off x="662940" y="468598"/>
            <a:ext cx="10896600" cy="486287"/>
          </a:xfrm>
          <a:prstGeom prst="rect">
            <a:avLst/>
          </a:prstGeom>
        </p:spPr>
        <p:txBody>
          <a:bodyPr vert="horz" lIns="0" tIns="0" rIns="0" bIns="0" rtlCol="0" anchor="t" anchorCtr="0">
            <a:noAutofit/>
          </a:bodyPr>
          <a:lstStyle>
            <a:lvl1pPr>
              <a:lnSpc>
                <a:spcPct val="80000"/>
              </a:lnSpc>
              <a:spcBef>
                <a:spcPct val="0"/>
              </a:spcBef>
              <a:buNone/>
              <a:defRPr sz="3200" b="1">
                <a:solidFill>
                  <a:schemeClr val="tx2"/>
                </a:solidFill>
                <a:latin typeface="+mj-lt"/>
                <a:ea typeface="+mj-ea"/>
                <a:cs typeface="+mj-cs"/>
              </a:defRPr>
            </a:lvl1pPr>
          </a:lstStyle>
          <a:p>
            <a:pPr lvl="0"/>
            <a:r>
              <a:rPr lang="en-US">
                <a:solidFill>
                  <a:schemeClr val="tx1"/>
                </a:solidFill>
              </a:rPr>
              <a:t>RTX color palette</a:t>
            </a:r>
          </a:p>
        </p:txBody>
      </p:sp>
      <p:sp>
        <p:nvSpPr>
          <p:cNvPr id="4" name="Rectangle 3">
            <a:extLst>
              <a:ext uri="{FF2B5EF4-FFF2-40B4-BE49-F238E27FC236}">
                <a16:creationId xmlns:a16="http://schemas.microsoft.com/office/drawing/2014/main" id="{ED841BBA-C64A-D926-1311-F092A2C6AC0E}"/>
              </a:ext>
            </a:extLst>
          </p:cNvPr>
          <p:cNvSpPr/>
          <p:nvPr userDrawn="1"/>
        </p:nvSpPr>
        <p:spPr>
          <a:xfrm>
            <a:off x="694270" y="1714500"/>
            <a:ext cx="3405162" cy="369332"/>
          </a:xfrm>
          <a:prstGeom prst="rect">
            <a:avLst/>
          </a:prstGeom>
          <a:noFill/>
        </p:spPr>
        <p:txBody>
          <a:bodyPr wrap="square" lIns="0" tIns="0" rIns="0" bIns="0">
            <a:spAutoFit/>
          </a:bodyPr>
          <a:lstStyle/>
          <a:p>
            <a:pPr marL="0" lvl="1"/>
            <a:r>
              <a:rPr lang="en-US" sz="1200" b="1" dirty="0"/>
              <a:t>RTX primary palette</a:t>
            </a:r>
          </a:p>
          <a:p>
            <a:pPr marL="0" lvl="1"/>
            <a:r>
              <a:rPr lang="en-US" sz="1200" dirty="0"/>
              <a:t>Our primary palette consists of black and white. </a:t>
            </a:r>
          </a:p>
        </p:txBody>
      </p:sp>
      <p:sp>
        <p:nvSpPr>
          <p:cNvPr id="5" name="Rectangle 4">
            <a:extLst>
              <a:ext uri="{FF2B5EF4-FFF2-40B4-BE49-F238E27FC236}">
                <a16:creationId xmlns:a16="http://schemas.microsoft.com/office/drawing/2014/main" id="{8C28EA49-0A02-0ED7-45A0-47A86C772A32}"/>
              </a:ext>
            </a:extLst>
          </p:cNvPr>
          <p:cNvSpPr/>
          <p:nvPr userDrawn="1"/>
        </p:nvSpPr>
        <p:spPr>
          <a:xfrm>
            <a:off x="685800" y="4252665"/>
            <a:ext cx="3754700" cy="1292662"/>
          </a:xfrm>
          <a:prstGeom prst="rect">
            <a:avLst/>
          </a:prstGeom>
          <a:noFill/>
        </p:spPr>
        <p:txBody>
          <a:bodyPr wrap="square" lIns="0" tIns="0" rIns="0" bIns="0">
            <a:spAutoFit/>
          </a:bodyPr>
          <a:lstStyle/>
          <a:p>
            <a:pPr marL="0" lvl="1"/>
            <a:r>
              <a:rPr lang="en-US" sz="1200" b="1" baseline="0" dirty="0"/>
              <a:t>PPT tertiary palette</a:t>
            </a:r>
            <a:endParaRPr lang="en-US" sz="1200" b="1" dirty="0"/>
          </a:p>
          <a:p>
            <a:pPr marL="0" lvl="1"/>
            <a:r>
              <a:rPr lang="en-US" sz="1200" dirty="0"/>
              <a:t>Accent colors </a:t>
            </a:r>
            <a:r>
              <a:rPr lang="en-US" sz="1200" b="1" dirty="0"/>
              <a:t>only</a:t>
            </a:r>
            <a:r>
              <a:rPr lang="en-US" sz="1200" baseline="0" dirty="0"/>
              <a:t> </a:t>
            </a:r>
            <a:r>
              <a:rPr lang="en-US" sz="1200" dirty="0"/>
              <a:t>for use in charts and graphs </a:t>
            </a:r>
            <a:br>
              <a:rPr lang="en-US" sz="1200" dirty="0"/>
            </a:br>
            <a:r>
              <a:rPr lang="en-US" sz="1200" dirty="0"/>
              <a:t>with many data points.</a:t>
            </a:r>
          </a:p>
          <a:p>
            <a:pPr marL="0" lvl="1"/>
            <a:endParaRPr lang="en-US" sz="1200" dirty="0"/>
          </a:p>
          <a:p>
            <a:pPr marL="0" lvl="1"/>
            <a:r>
              <a:rPr lang="en-US" sz="1200" dirty="0"/>
              <a:t>These additional</a:t>
            </a:r>
            <a:r>
              <a:rPr lang="en-US" sz="1200" baseline="0" dirty="0"/>
              <a:t> colors should only be used in PowerPoint presentations when needed to clearly communicate a message to your audience. </a:t>
            </a:r>
            <a:endParaRPr lang="en-US" sz="1200" dirty="0"/>
          </a:p>
        </p:txBody>
      </p:sp>
      <p:sp>
        <p:nvSpPr>
          <p:cNvPr id="6" name="TextBox 5">
            <a:extLst>
              <a:ext uri="{FF2B5EF4-FFF2-40B4-BE49-F238E27FC236}">
                <a16:creationId xmlns:a16="http://schemas.microsoft.com/office/drawing/2014/main" id="{28D5D63D-01CA-B54F-8233-A9EB59996BBD}"/>
              </a:ext>
            </a:extLst>
          </p:cNvPr>
          <p:cNvSpPr txBox="1"/>
          <p:nvPr userDrawn="1"/>
        </p:nvSpPr>
        <p:spPr>
          <a:xfrm>
            <a:off x="4376186" y="1714500"/>
            <a:ext cx="4428378" cy="1141145"/>
          </a:xfrm>
          <a:prstGeom prst="rect">
            <a:avLst/>
          </a:prstGeom>
          <a:solidFill>
            <a:schemeClr val="bg2"/>
          </a:solidFill>
          <a:ln>
            <a:solidFill>
              <a:schemeClr val="accent1"/>
            </a:solidFill>
          </a:ln>
        </p:spPr>
        <p:txBody>
          <a:bodyPr wrap="square" rtlCol="0">
            <a:noAutofit/>
          </a:bodyPr>
          <a:lstStyle/>
          <a:p>
            <a:r>
              <a:rPr lang="en-US" sz="900" b="1"/>
              <a:t>White</a:t>
            </a:r>
          </a:p>
          <a:p>
            <a:r>
              <a:rPr lang="en-US" sz="900"/>
              <a:t>RGB: 255, 255, 255</a:t>
            </a:r>
          </a:p>
        </p:txBody>
      </p:sp>
      <p:sp>
        <p:nvSpPr>
          <p:cNvPr id="7" name="TextBox 6">
            <a:extLst>
              <a:ext uri="{FF2B5EF4-FFF2-40B4-BE49-F238E27FC236}">
                <a16:creationId xmlns:a16="http://schemas.microsoft.com/office/drawing/2014/main" id="{A0A73916-2A5F-D430-9CFA-FDCB9C43D8E5}"/>
              </a:ext>
            </a:extLst>
          </p:cNvPr>
          <p:cNvSpPr txBox="1"/>
          <p:nvPr userDrawn="1"/>
        </p:nvSpPr>
        <p:spPr>
          <a:xfrm>
            <a:off x="7818008" y="4638088"/>
            <a:ext cx="1600200" cy="230832"/>
          </a:xfrm>
          <a:prstGeom prst="rect">
            <a:avLst/>
          </a:prstGeom>
          <a:solidFill>
            <a:srgbClr val="EFB661"/>
          </a:solidFill>
        </p:spPr>
        <p:txBody>
          <a:bodyPr wrap="square" rtlCol="0">
            <a:spAutoFit/>
          </a:bodyPr>
          <a:lstStyle/>
          <a:p>
            <a:r>
              <a:rPr lang="en-US" sz="900" b="0">
                <a:solidFill>
                  <a:schemeClr val="bg1"/>
                </a:solidFill>
              </a:rPr>
              <a:t>RGB: 239, 182, 97</a:t>
            </a:r>
          </a:p>
        </p:txBody>
      </p:sp>
      <p:sp>
        <p:nvSpPr>
          <p:cNvPr id="8" name="TextBox 7">
            <a:extLst>
              <a:ext uri="{FF2B5EF4-FFF2-40B4-BE49-F238E27FC236}">
                <a16:creationId xmlns:a16="http://schemas.microsoft.com/office/drawing/2014/main" id="{4285B463-8F9A-BFCE-DCD7-43E205C0A4EC}"/>
              </a:ext>
            </a:extLst>
          </p:cNvPr>
          <p:cNvSpPr txBox="1"/>
          <p:nvPr userDrawn="1"/>
        </p:nvSpPr>
        <p:spPr>
          <a:xfrm>
            <a:off x="4376778" y="4638088"/>
            <a:ext cx="1600200" cy="230832"/>
          </a:xfrm>
          <a:prstGeom prst="rect">
            <a:avLst/>
          </a:prstGeom>
          <a:solidFill>
            <a:srgbClr val="908CC2"/>
          </a:solidFill>
        </p:spPr>
        <p:txBody>
          <a:bodyPr wrap="square" rtlCol="0">
            <a:spAutoFit/>
          </a:bodyPr>
          <a:lstStyle/>
          <a:p>
            <a:r>
              <a:rPr lang="en-US" sz="900" b="0">
                <a:solidFill>
                  <a:schemeClr val="bg1"/>
                </a:solidFill>
              </a:rPr>
              <a:t>RGB: 144, 140, 194</a:t>
            </a:r>
          </a:p>
        </p:txBody>
      </p:sp>
      <p:sp>
        <p:nvSpPr>
          <p:cNvPr id="9" name="TextBox 8">
            <a:extLst>
              <a:ext uri="{FF2B5EF4-FFF2-40B4-BE49-F238E27FC236}">
                <a16:creationId xmlns:a16="http://schemas.microsoft.com/office/drawing/2014/main" id="{EC57A2A9-B6B8-434C-9DCC-B03F85CE6C3B}"/>
              </a:ext>
            </a:extLst>
          </p:cNvPr>
          <p:cNvSpPr txBox="1"/>
          <p:nvPr userDrawn="1"/>
        </p:nvSpPr>
        <p:spPr>
          <a:xfrm>
            <a:off x="6097393" y="4638088"/>
            <a:ext cx="1600200" cy="230832"/>
          </a:xfrm>
          <a:prstGeom prst="rect">
            <a:avLst/>
          </a:prstGeom>
          <a:solidFill>
            <a:srgbClr val="9ABEAA"/>
          </a:solidFill>
        </p:spPr>
        <p:txBody>
          <a:bodyPr wrap="square" rtlCol="0">
            <a:spAutoFit/>
          </a:bodyPr>
          <a:lstStyle/>
          <a:p>
            <a:r>
              <a:rPr lang="en-US" sz="900" b="0" dirty="0">
                <a:solidFill>
                  <a:schemeClr val="bg1"/>
                </a:solidFill>
              </a:rPr>
              <a:t>RGB: 154, 190, 170</a:t>
            </a:r>
          </a:p>
        </p:txBody>
      </p:sp>
      <p:sp>
        <p:nvSpPr>
          <p:cNvPr id="10" name="Rectangle 9">
            <a:extLst>
              <a:ext uri="{FF2B5EF4-FFF2-40B4-BE49-F238E27FC236}">
                <a16:creationId xmlns:a16="http://schemas.microsoft.com/office/drawing/2014/main" id="{D06AA454-7A5B-66BC-D4A0-3D71A3A709F0}"/>
              </a:ext>
            </a:extLst>
          </p:cNvPr>
          <p:cNvSpPr/>
          <p:nvPr userDrawn="1"/>
        </p:nvSpPr>
        <p:spPr>
          <a:xfrm>
            <a:off x="685800" y="2975129"/>
            <a:ext cx="2999972" cy="738664"/>
          </a:xfrm>
          <a:prstGeom prst="rect">
            <a:avLst/>
          </a:prstGeom>
          <a:noFill/>
        </p:spPr>
        <p:txBody>
          <a:bodyPr wrap="square" lIns="0" tIns="0" rIns="0" bIns="0">
            <a:spAutoFit/>
          </a:bodyPr>
          <a:lstStyle/>
          <a:p>
            <a:pPr marL="0" lvl="1"/>
            <a:r>
              <a:rPr lang="en-US" sz="1200" b="1" dirty="0"/>
              <a:t>RTX secondary palette</a:t>
            </a:r>
          </a:p>
          <a:p>
            <a:pPr marL="0" lvl="1"/>
            <a:r>
              <a:rPr lang="en-US" sz="1200" dirty="0"/>
              <a:t>Our secondary color palette consists of the three grays and red specified. Be sure to use these formulas.</a:t>
            </a:r>
          </a:p>
        </p:txBody>
      </p:sp>
      <p:sp>
        <p:nvSpPr>
          <p:cNvPr id="11" name="TextBox 10">
            <a:extLst>
              <a:ext uri="{FF2B5EF4-FFF2-40B4-BE49-F238E27FC236}">
                <a16:creationId xmlns:a16="http://schemas.microsoft.com/office/drawing/2014/main" id="{E61B09C7-834F-394E-A958-DF3E55FCE790}"/>
              </a:ext>
            </a:extLst>
          </p:cNvPr>
          <p:cNvSpPr txBox="1"/>
          <p:nvPr userDrawn="1"/>
        </p:nvSpPr>
        <p:spPr>
          <a:xfrm>
            <a:off x="694270" y="1107061"/>
            <a:ext cx="6097136" cy="276999"/>
          </a:xfrm>
          <a:prstGeom prst="rect">
            <a:avLst/>
          </a:prstGeom>
          <a:noFill/>
        </p:spPr>
        <p:txBody>
          <a:bodyPr wrap="square" lIns="0" tIns="0" rIns="0" bIns="0">
            <a:spAutoFit/>
          </a:bodyPr>
          <a:lstStyle/>
          <a:p>
            <a:r>
              <a:rPr lang="en-US" sz="1800"/>
              <a:t>Predominant brand colors to be used for all presentations.</a:t>
            </a:r>
            <a:endParaRPr lang="en-US"/>
          </a:p>
        </p:txBody>
      </p:sp>
      <p:cxnSp>
        <p:nvCxnSpPr>
          <p:cNvPr id="12" name="Straight Connector 11">
            <a:extLst>
              <a:ext uri="{FF2B5EF4-FFF2-40B4-BE49-F238E27FC236}">
                <a16:creationId xmlns:a16="http://schemas.microsoft.com/office/drawing/2014/main" id="{4313F8C0-6D6A-5E83-58AF-5504B66B79EE}"/>
              </a:ext>
            </a:extLst>
          </p:cNvPr>
          <p:cNvCxnSpPr/>
          <p:nvPr userDrawn="1"/>
        </p:nvCxnSpPr>
        <p:spPr>
          <a:xfrm>
            <a:off x="694270" y="4023807"/>
            <a:ext cx="108135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F29B8-5A4C-3DDE-1DDD-B84B5C085DA9}"/>
              </a:ext>
            </a:extLst>
          </p:cNvPr>
          <p:cNvSpPr txBox="1"/>
          <p:nvPr userDrawn="1"/>
        </p:nvSpPr>
        <p:spPr>
          <a:xfrm>
            <a:off x="7818008" y="2975129"/>
            <a:ext cx="1600200" cy="395283"/>
          </a:xfrm>
          <a:prstGeom prst="rect">
            <a:avLst/>
          </a:prstGeom>
          <a:solidFill>
            <a:schemeClr val="accent3"/>
          </a:solidFill>
        </p:spPr>
        <p:txBody>
          <a:bodyPr wrap="square" rtlCol="0">
            <a:noAutofit/>
          </a:bodyPr>
          <a:lstStyle/>
          <a:p>
            <a:r>
              <a:rPr lang="en-US" sz="900" b="1">
                <a:solidFill>
                  <a:schemeClr val="bg1"/>
                </a:solidFill>
              </a:rPr>
              <a:t>Cool Gray 10</a:t>
            </a:r>
          </a:p>
          <a:p>
            <a:r>
              <a:rPr lang="en-US" sz="900">
                <a:solidFill>
                  <a:schemeClr val="bg1"/>
                </a:solidFill>
              </a:rPr>
              <a:t>RGB: 99, 102, 106</a:t>
            </a:r>
          </a:p>
        </p:txBody>
      </p:sp>
      <p:sp>
        <p:nvSpPr>
          <p:cNvPr id="14" name="TextBox 13">
            <a:extLst>
              <a:ext uri="{FF2B5EF4-FFF2-40B4-BE49-F238E27FC236}">
                <a16:creationId xmlns:a16="http://schemas.microsoft.com/office/drawing/2014/main" id="{3AF555A6-97AF-8ED4-EE9E-33F5D49CF7E1}"/>
              </a:ext>
            </a:extLst>
          </p:cNvPr>
          <p:cNvSpPr txBox="1"/>
          <p:nvPr userDrawn="1"/>
        </p:nvSpPr>
        <p:spPr>
          <a:xfrm>
            <a:off x="6097393" y="2975129"/>
            <a:ext cx="1600200" cy="395283"/>
          </a:xfrm>
          <a:prstGeom prst="rect">
            <a:avLst/>
          </a:prstGeom>
          <a:solidFill>
            <a:schemeClr val="accent2"/>
          </a:solidFill>
        </p:spPr>
        <p:txBody>
          <a:bodyPr wrap="square" rtlCol="0">
            <a:noAutofit/>
          </a:bodyPr>
          <a:lstStyle/>
          <a:p>
            <a:r>
              <a:rPr lang="en-US" sz="900" b="1">
                <a:solidFill>
                  <a:schemeClr val="tx1"/>
                </a:solidFill>
              </a:rPr>
              <a:t>Cool Gray 5</a:t>
            </a:r>
          </a:p>
          <a:p>
            <a:r>
              <a:rPr lang="en-US" sz="900">
                <a:solidFill>
                  <a:schemeClr val="tx1"/>
                </a:solidFill>
              </a:rPr>
              <a:t>RGB: 177, 179, 179</a:t>
            </a:r>
          </a:p>
        </p:txBody>
      </p:sp>
      <p:sp>
        <p:nvSpPr>
          <p:cNvPr id="15" name="TextBox 14">
            <a:extLst>
              <a:ext uri="{FF2B5EF4-FFF2-40B4-BE49-F238E27FC236}">
                <a16:creationId xmlns:a16="http://schemas.microsoft.com/office/drawing/2014/main" id="{37F986CA-9DEB-DC03-DBF1-6A24D2719E8E}"/>
              </a:ext>
            </a:extLst>
          </p:cNvPr>
          <p:cNvSpPr txBox="1"/>
          <p:nvPr userDrawn="1"/>
        </p:nvSpPr>
        <p:spPr>
          <a:xfrm>
            <a:off x="4376778" y="2975129"/>
            <a:ext cx="1600200" cy="395283"/>
          </a:xfrm>
          <a:prstGeom prst="rect">
            <a:avLst/>
          </a:prstGeom>
          <a:solidFill>
            <a:schemeClr val="accent1"/>
          </a:solidFill>
        </p:spPr>
        <p:txBody>
          <a:bodyPr wrap="square" rtlCol="0">
            <a:noAutofit/>
          </a:bodyPr>
          <a:lstStyle/>
          <a:p>
            <a:r>
              <a:rPr lang="en-US" sz="900" b="1">
                <a:solidFill>
                  <a:schemeClr val="tx1"/>
                </a:solidFill>
              </a:rPr>
              <a:t>Cool Gray 1</a:t>
            </a:r>
          </a:p>
          <a:p>
            <a:r>
              <a:rPr lang="en-US" sz="900">
                <a:solidFill>
                  <a:schemeClr val="tx1"/>
                </a:solidFill>
              </a:rPr>
              <a:t>RGB: 217, 217, 214</a:t>
            </a:r>
          </a:p>
        </p:txBody>
      </p:sp>
      <p:sp>
        <p:nvSpPr>
          <p:cNvPr id="16" name="TextBox 15">
            <a:extLst>
              <a:ext uri="{FF2B5EF4-FFF2-40B4-BE49-F238E27FC236}">
                <a16:creationId xmlns:a16="http://schemas.microsoft.com/office/drawing/2014/main" id="{5C4FAF87-9756-7369-920A-916A8ABEBE3A}"/>
              </a:ext>
            </a:extLst>
          </p:cNvPr>
          <p:cNvSpPr txBox="1"/>
          <p:nvPr userDrawn="1"/>
        </p:nvSpPr>
        <p:spPr>
          <a:xfrm>
            <a:off x="4376778" y="4252665"/>
            <a:ext cx="1600200" cy="230832"/>
          </a:xfrm>
          <a:prstGeom prst="rect">
            <a:avLst/>
          </a:prstGeom>
          <a:solidFill>
            <a:schemeClr val="accent4"/>
          </a:solidFill>
        </p:spPr>
        <p:txBody>
          <a:bodyPr wrap="square" rtlCol="0">
            <a:spAutoFit/>
          </a:bodyPr>
          <a:lstStyle/>
          <a:p>
            <a:r>
              <a:rPr lang="en-US" sz="900" b="0">
                <a:solidFill>
                  <a:schemeClr val="bg1"/>
                </a:solidFill>
              </a:rPr>
              <a:t>RGB: 123, 167, 188</a:t>
            </a:r>
          </a:p>
        </p:txBody>
      </p:sp>
      <p:sp>
        <p:nvSpPr>
          <p:cNvPr id="17" name="TextBox 16">
            <a:extLst>
              <a:ext uri="{FF2B5EF4-FFF2-40B4-BE49-F238E27FC236}">
                <a16:creationId xmlns:a16="http://schemas.microsoft.com/office/drawing/2014/main" id="{02EA9186-E29F-6230-342E-0C99C8F431C1}"/>
              </a:ext>
            </a:extLst>
          </p:cNvPr>
          <p:cNvSpPr txBox="1"/>
          <p:nvPr userDrawn="1"/>
        </p:nvSpPr>
        <p:spPr>
          <a:xfrm>
            <a:off x="9538623" y="2975129"/>
            <a:ext cx="1600200" cy="395283"/>
          </a:xfrm>
          <a:prstGeom prst="rect">
            <a:avLst/>
          </a:prstGeom>
          <a:solidFill>
            <a:schemeClr val="accent6"/>
          </a:solidFill>
        </p:spPr>
        <p:txBody>
          <a:bodyPr wrap="square" rtlCol="0">
            <a:noAutofit/>
          </a:bodyPr>
          <a:lstStyle/>
          <a:p>
            <a:r>
              <a:rPr lang="en-US" sz="900" b="1">
                <a:solidFill>
                  <a:schemeClr val="bg1"/>
                </a:solidFill>
              </a:rPr>
              <a:t>Red 186</a:t>
            </a:r>
          </a:p>
          <a:p>
            <a:r>
              <a:rPr lang="en-US" sz="900">
                <a:solidFill>
                  <a:schemeClr val="bg1"/>
                </a:solidFill>
              </a:rPr>
              <a:t>RGB: 206, 17, 38</a:t>
            </a:r>
          </a:p>
        </p:txBody>
      </p:sp>
      <p:sp>
        <p:nvSpPr>
          <p:cNvPr id="18" name="TextBox 17">
            <a:extLst>
              <a:ext uri="{FF2B5EF4-FFF2-40B4-BE49-F238E27FC236}">
                <a16:creationId xmlns:a16="http://schemas.microsoft.com/office/drawing/2014/main" id="{0B8F9550-0C58-B5DB-AC53-18760A42A073}"/>
              </a:ext>
            </a:extLst>
          </p:cNvPr>
          <p:cNvSpPr txBox="1"/>
          <p:nvPr userDrawn="1"/>
        </p:nvSpPr>
        <p:spPr>
          <a:xfrm>
            <a:off x="6097393" y="4252665"/>
            <a:ext cx="1600200" cy="230832"/>
          </a:xfrm>
          <a:prstGeom prst="rect">
            <a:avLst/>
          </a:prstGeom>
          <a:solidFill>
            <a:schemeClr val="accent5"/>
          </a:solidFill>
        </p:spPr>
        <p:txBody>
          <a:bodyPr wrap="square" rtlCol="0">
            <a:spAutoFit/>
          </a:bodyPr>
          <a:lstStyle/>
          <a:p>
            <a:r>
              <a:rPr lang="en-US" sz="900" b="0">
                <a:solidFill>
                  <a:schemeClr val="bg1"/>
                </a:solidFill>
              </a:rPr>
              <a:t>RGB: 183, 169, 154</a:t>
            </a:r>
          </a:p>
        </p:txBody>
      </p:sp>
      <p:sp>
        <p:nvSpPr>
          <p:cNvPr id="19" name="TextBox 18">
            <a:extLst>
              <a:ext uri="{FF2B5EF4-FFF2-40B4-BE49-F238E27FC236}">
                <a16:creationId xmlns:a16="http://schemas.microsoft.com/office/drawing/2014/main" id="{2A94DDDD-08AF-823A-E89F-47FD078CA228}"/>
              </a:ext>
            </a:extLst>
          </p:cNvPr>
          <p:cNvSpPr txBox="1"/>
          <p:nvPr userDrawn="1"/>
        </p:nvSpPr>
        <p:spPr>
          <a:xfrm>
            <a:off x="8947053" y="1714500"/>
            <a:ext cx="2191770" cy="1141144"/>
          </a:xfrm>
          <a:prstGeom prst="rect">
            <a:avLst/>
          </a:prstGeom>
          <a:solidFill>
            <a:schemeClr val="tx1"/>
          </a:solidFill>
          <a:ln>
            <a:noFill/>
          </a:ln>
        </p:spPr>
        <p:txBody>
          <a:bodyPr wrap="square" rtlCol="0">
            <a:noAutofit/>
          </a:bodyPr>
          <a:lstStyle/>
          <a:p>
            <a:r>
              <a:rPr lang="en-US" sz="900" b="1">
                <a:solidFill>
                  <a:schemeClr val="bg1"/>
                </a:solidFill>
              </a:rPr>
              <a:t>Black</a:t>
            </a:r>
          </a:p>
          <a:p>
            <a:r>
              <a:rPr lang="en-US" sz="900">
                <a:solidFill>
                  <a:schemeClr val="bg1"/>
                </a:solidFill>
              </a:rPr>
              <a:t>RGB: 0, 0, 0</a:t>
            </a:r>
          </a:p>
        </p:txBody>
      </p:sp>
      <p:sp>
        <p:nvSpPr>
          <p:cNvPr id="20" name="Footer Placeholder 4">
            <a:extLst>
              <a:ext uri="{FF2B5EF4-FFF2-40B4-BE49-F238E27FC236}">
                <a16:creationId xmlns:a16="http://schemas.microsoft.com/office/drawing/2014/main" id="{8D12AED7-031C-3D1B-4DA5-3BC7BE9622B9}"/>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4283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Slide number">
            <a:extLst>
              <a:ext uri="{FF2B5EF4-FFF2-40B4-BE49-F238E27FC236}">
                <a16:creationId xmlns:a16="http://schemas.microsoft.com/office/drawing/2014/main" id="{7CEB5585-C834-0985-6E75-F76DB3DE9845}"/>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Footer Placeholder 4">
            <a:extLst>
              <a:ext uri="{FF2B5EF4-FFF2-40B4-BE49-F238E27FC236}">
                <a16:creationId xmlns:a16="http://schemas.microsoft.com/office/drawing/2014/main" id="{04F5C141-3253-710A-4EE9-3B9CEA40C4D1}"/>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dirty="0"/>
            </a:lvl1pPr>
          </a:lstStyle>
          <a:p>
            <a:endParaRPr lang="en-US"/>
          </a:p>
        </p:txBody>
      </p:sp>
    </p:spTree>
    <p:extLst>
      <p:ext uri="{BB962C8B-B14F-4D97-AF65-F5344CB8AC3E}">
        <p14:creationId xmlns:p14="http://schemas.microsoft.com/office/powerpoint/2010/main" val="365079786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88925" indent="-288925" algn="l" defTabSz="914400" rtl="0" eaLnBrk="1" latinLnBrk="0" hangingPunct="1">
              <a:lnSpc>
                <a:spcPct val="100000"/>
              </a:lnSpc>
              <a:spcBef>
                <a:spcPts val="0"/>
              </a:spcBef>
              <a:spcAft>
                <a:spcPts val="600"/>
              </a:spcAft>
              <a:buClrTx/>
              <a:buSzPct val="100000"/>
              <a:buFont typeface="Arial" panose="020B0604020202020204" pitchFamily="34" charset="0"/>
              <a:buChar char="•"/>
              <a:defRPr lang="en-US" sz="2800" kern="1200" baseline="0" dirty="0" smtClean="0">
                <a:solidFill>
                  <a:schemeClr val="tx1"/>
                </a:solidFill>
                <a:latin typeface="+mn-lt"/>
                <a:ea typeface="+mn-ea"/>
                <a:cs typeface="+mn-cs"/>
              </a:defRPr>
            </a:lvl1pPr>
            <a:lvl2pPr marL="569913"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2pPr>
            <a:lvl3pPr marL="801688" indent="-231775"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3pPr>
            <a:lvl4pPr marL="1082675"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smtClean="0">
                <a:solidFill>
                  <a:schemeClr val="tx1"/>
                </a:solidFill>
                <a:latin typeface="+mn-lt"/>
                <a:ea typeface="+mn-ea"/>
                <a:cs typeface="+mn-cs"/>
              </a:defRPr>
            </a:lvl4pPr>
            <a:lvl5pPr marL="1316038" indent="-233363"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a:solidFill>
                  <a:schemeClr val="tx1"/>
                </a:solidFill>
                <a:latin typeface="+mn-lt"/>
                <a:ea typeface="+mn-ea"/>
                <a:cs typeface="+mn-cs"/>
              </a:defRPr>
            </a:lvl5pPr>
          </a:lstStyle>
          <a:p>
            <a:pPr lvl="0"/>
            <a:r>
              <a:rPr lang="en-US"/>
              <a:t>Main bullet. 28 pt. black.</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Takeaway bar">
            <a:extLst>
              <a:ext uri="{FF2B5EF4-FFF2-40B4-BE49-F238E27FC236}">
                <a16:creationId xmlns:a16="http://schemas.microsoft.com/office/drawing/2014/main" id="{8F3A43FB-9FBA-E24C-1C15-E32F1866C8DA}"/>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3" name="Slide number">
            <a:extLst>
              <a:ext uri="{FF2B5EF4-FFF2-40B4-BE49-F238E27FC236}">
                <a16:creationId xmlns:a16="http://schemas.microsoft.com/office/drawing/2014/main" id="{1FA8D734-2FCE-8F54-C61F-7DDD193F113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4" name="Footer Placeholder 4">
            <a:extLst>
              <a:ext uri="{FF2B5EF4-FFF2-40B4-BE49-F238E27FC236}">
                <a16:creationId xmlns:a16="http://schemas.microsoft.com/office/drawing/2014/main" id="{878E4AA0-598D-DD1F-A0C5-31D4206C1BE0}"/>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4243742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381500" y="1572733"/>
            <a:ext cx="7124700" cy="3903034"/>
          </a:xfrm>
          <a:solidFill>
            <a:schemeClr val="accent2">
              <a:lumMod val="20000"/>
              <a:lumOff val="80000"/>
            </a:schemeClr>
          </a:solidFill>
        </p:spPr>
        <p:txBody>
          <a:bodyPr tIns="1188720"/>
          <a:lstStyle>
            <a:lvl1pPr marL="0" indent="0" algn="ctr">
              <a:buNone/>
              <a:defRPr/>
            </a:lvl1pPr>
          </a:lstStyle>
          <a:p>
            <a:r>
              <a:rPr lang="en-US"/>
              <a:t>Click to insert photo</a:t>
            </a: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82C03A76-7437-CCE5-AA77-D22BE8AE05E8}"/>
              </a:ext>
            </a:extLst>
          </p:cNvPr>
          <p:cNvSpPr>
            <a:spLocks noGrp="1"/>
          </p:cNvSpPr>
          <p:nvPr>
            <p:ph type="body" sz="quarter" idx="13" hasCustomPrompt="1"/>
          </p:nvPr>
        </p:nvSpPr>
        <p:spPr>
          <a:xfrm>
            <a:off x="690933" y="2247900"/>
            <a:ext cx="3423867" cy="3227867"/>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4" name="Takeaway bar">
            <a:extLst>
              <a:ext uri="{FF2B5EF4-FFF2-40B4-BE49-F238E27FC236}">
                <a16:creationId xmlns:a16="http://schemas.microsoft.com/office/drawing/2014/main" id="{67AD0891-A881-5DC1-1013-43191733147F}"/>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Black. Bold. 16 pt. Centered. Sentence case.</a:t>
            </a:r>
          </a:p>
        </p:txBody>
      </p:sp>
      <p:sp>
        <p:nvSpPr>
          <p:cNvPr id="5" name="Slide number">
            <a:extLst>
              <a:ext uri="{FF2B5EF4-FFF2-40B4-BE49-F238E27FC236}">
                <a16:creationId xmlns:a16="http://schemas.microsoft.com/office/drawing/2014/main" id="{0052439E-9AF4-ACA4-C314-22E8A138FFF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6" name="Footer Placeholder 4">
            <a:extLst>
              <a:ext uri="{FF2B5EF4-FFF2-40B4-BE49-F238E27FC236}">
                <a16:creationId xmlns:a16="http://schemas.microsoft.com/office/drawing/2014/main" id="{3258A6D2-4E79-26F2-5027-E402F5C0BCF9}"/>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883582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4" name="Text Placeholder 2"/>
          <p:cNvSpPr>
            <a:spLocks noGrp="1"/>
          </p:cNvSpPr>
          <p:nvPr>
            <p:ph type="body" sz="quarter" idx="22" hasCustomPrompt="1"/>
          </p:nvPr>
        </p:nvSpPr>
        <p:spPr>
          <a:xfrm>
            <a:off x="6248401"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CBE0B946-A5C4-9B05-3ADE-B4FE96232286}"/>
              </a:ext>
            </a:extLst>
          </p:cNvPr>
          <p:cNvSpPr>
            <a:spLocks noGrp="1"/>
          </p:cNvSpPr>
          <p:nvPr>
            <p:ph type="body" sz="quarter" idx="23" hasCustomPrompt="1"/>
          </p:nvPr>
        </p:nvSpPr>
        <p:spPr>
          <a:xfrm>
            <a:off x="6248400"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3" name="Takeaway bar">
            <a:extLst>
              <a:ext uri="{FF2B5EF4-FFF2-40B4-BE49-F238E27FC236}">
                <a16:creationId xmlns:a16="http://schemas.microsoft.com/office/drawing/2014/main" id="{5E9B1FFA-BD88-F9E9-59C9-C7AE0E13A901}"/>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4" name="Slide number">
            <a:extLst>
              <a:ext uri="{FF2B5EF4-FFF2-40B4-BE49-F238E27FC236}">
                <a16:creationId xmlns:a16="http://schemas.microsoft.com/office/drawing/2014/main" id="{F757467A-1A0B-9CF2-835A-4919955834C2}"/>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5" name="Footer Placeholder 4">
            <a:extLst>
              <a:ext uri="{FF2B5EF4-FFF2-40B4-BE49-F238E27FC236}">
                <a16:creationId xmlns:a16="http://schemas.microsoft.com/office/drawing/2014/main" id="{AC329D32-0F02-D4E9-EACE-25F239ABD9F1}"/>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30167053"/>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74BC2EA-9D53-7A2A-F896-4E4E03DA19DB}"/>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
        <p:nvSpPr>
          <p:cNvPr id="3" name="Presenters"/>
          <p:cNvSpPr>
            <a:spLocks noGrp="1"/>
          </p:cNvSpPr>
          <p:nvPr>
            <p:ph type="body" idx="1"/>
          </p:nvPr>
        </p:nvSpPr>
        <p:spPr>
          <a:xfrm>
            <a:off x="647700" y="3811347"/>
            <a:ext cx="3581400" cy="333933"/>
          </a:xfrm>
          <a:prstGeom prst="rect">
            <a:avLst/>
          </a:prstGeom>
        </p:spPr>
        <p:txBody>
          <a:bodyPr vert="horz" lIns="0" tIns="0" rIns="0" bIns="0" rtlCol="0">
            <a:noAutofit/>
          </a:bodyPr>
          <a:lstStyle/>
          <a:p>
            <a:pPr lvl="0"/>
            <a:r>
              <a:rPr lang="en-US"/>
              <a:t>Edit Master text styles</a:t>
            </a:r>
          </a:p>
        </p:txBody>
      </p:sp>
      <p:sp>
        <p:nvSpPr>
          <p:cNvPr id="2" name="Title"/>
          <p:cNvSpPr>
            <a:spLocks noGrp="1"/>
          </p:cNvSpPr>
          <p:nvPr>
            <p:ph type="title"/>
          </p:nvPr>
        </p:nvSpPr>
        <p:spPr>
          <a:xfrm>
            <a:off x="647700" y="2743200"/>
            <a:ext cx="10896600" cy="701842"/>
          </a:xfrm>
          <a:prstGeom prst="rect">
            <a:avLst/>
          </a:prstGeom>
        </p:spPr>
        <p:txBody>
          <a:bodyPr vert="horz" lIns="0" tIns="0" rIns="0" bIns="0" rtlCol="0" anchor="b" anchorCtr="0">
            <a:noAutofit/>
          </a:bodyPr>
          <a:lstStyle/>
          <a:p>
            <a:r>
              <a:rPr lang="en-US"/>
              <a:t>Click to edit Master title style</a:t>
            </a:r>
          </a:p>
        </p:txBody>
      </p:sp>
      <p:sp>
        <p:nvSpPr>
          <p:cNvPr id="17" name="Copyright"/>
          <p:cNvSpPr txBox="1">
            <a:spLocks noChangeArrowheads="1"/>
          </p:cNvSpPr>
          <p:nvPr userDrawn="1"/>
        </p:nvSpPr>
        <p:spPr bwMode="auto">
          <a:xfrm>
            <a:off x="183390" y="6579155"/>
            <a:ext cx="152300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l"/>
            <a:r>
              <a:rPr lang="en-US" sz="600" dirty="0">
                <a:latin typeface="Arial" pitchFamily="34" charset="0"/>
                <a:cs typeface="Arial" pitchFamily="34" charset="0"/>
              </a:rPr>
              <a:t>© 2025 RTX Corporation</a:t>
            </a:r>
            <a:r>
              <a:rPr lang="en-US" sz="600" dirty="0"/>
              <a:t>.</a:t>
            </a:r>
            <a:br>
              <a:rPr lang="en-US" sz="600" dirty="0"/>
            </a:br>
            <a:r>
              <a:rPr lang="en-US" sz="600" dirty="0"/>
              <a:t>All rights reserved.</a:t>
            </a:r>
          </a:p>
        </p:txBody>
      </p:sp>
    </p:spTree>
    <p:extLst>
      <p:ext uri="{BB962C8B-B14F-4D97-AF65-F5344CB8AC3E}">
        <p14:creationId xmlns:p14="http://schemas.microsoft.com/office/powerpoint/2010/main" val="181598209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703" r:id="rId3"/>
    <p:sldLayoutId id="2147483701" r:id="rId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A4A3A4"/>
          </p15:clr>
        </p15:guide>
        <p15:guide id="3" pos="7248" userDrawn="1">
          <p15:clr>
            <a:srgbClr val="A4A3A4"/>
          </p15:clr>
        </p15:guide>
        <p15:guide id="5" pos="1416" userDrawn="1">
          <p15:clr>
            <a:srgbClr val="A4A3A4"/>
          </p15:clr>
        </p15:guide>
        <p15:guide id="6" pos="1608" userDrawn="1">
          <p15:clr>
            <a:srgbClr val="A4A3A4"/>
          </p15:clr>
        </p15:guide>
        <p15:guide id="7" pos="2592" userDrawn="1">
          <p15:clr>
            <a:srgbClr val="A4A3A4"/>
          </p15:clr>
        </p15:guide>
        <p15:guide id="8" pos="2760" userDrawn="1">
          <p15:clr>
            <a:srgbClr val="A4A3A4"/>
          </p15:clr>
        </p15:guide>
        <p15:guide id="9" pos="3744" userDrawn="1">
          <p15:clr>
            <a:srgbClr val="A4A3A4"/>
          </p15:clr>
        </p15:guide>
        <p15:guide id="10" pos="3936" userDrawn="1">
          <p15:clr>
            <a:srgbClr val="A4A3A4"/>
          </p15:clr>
        </p15:guide>
        <p15:guide id="11" pos="4920" userDrawn="1">
          <p15:clr>
            <a:srgbClr val="A4A3A4"/>
          </p15:clr>
        </p15:guide>
        <p15:guide id="12" pos="5088" userDrawn="1">
          <p15:clr>
            <a:srgbClr val="A4A3A4"/>
          </p15:clr>
        </p15:guide>
        <p15:guide id="13" pos="6072" userDrawn="1">
          <p15:clr>
            <a:srgbClr val="A4A3A4"/>
          </p15:clr>
        </p15:guide>
        <p15:guide id="14" pos="6264" userDrawn="1">
          <p15:clr>
            <a:srgbClr val="A4A3A4"/>
          </p15:clr>
        </p15:guide>
        <p15:guide id="15" orient="horz" pos="3888" userDrawn="1">
          <p15:clr>
            <a:srgbClr val="547EBF"/>
          </p15:clr>
        </p15:guide>
        <p15:guide id="16" orient="horz" pos="1296" userDrawn="1">
          <p15:clr>
            <a:srgbClr val="547EBF"/>
          </p15:clr>
        </p15:guide>
        <p15:guide id="17" orient="horz" pos="2616" userDrawn="1">
          <p15:clr>
            <a:srgbClr val="547EBF"/>
          </p15:clr>
        </p15:guide>
        <p15:guide id="18" orient="horz" pos="2976"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a:t>Main bullet. 24 pt. black.</a:t>
            </a:r>
          </a:p>
          <a:p>
            <a:pPr lvl="1"/>
            <a:r>
              <a:rPr lang="en-US"/>
              <a:t>Second level</a:t>
            </a:r>
          </a:p>
          <a:p>
            <a:pPr lvl="2"/>
            <a:r>
              <a:rPr lang="en-US"/>
              <a:t>Third level</a:t>
            </a:r>
          </a:p>
          <a:p>
            <a:pPr lvl="3"/>
            <a:r>
              <a:rPr lang="en-US"/>
              <a:t>Fourth level</a:t>
            </a:r>
          </a:p>
          <a:p>
            <a:pPr lvl="4"/>
            <a:r>
              <a:rPr lang="en-US"/>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a:t>Click to edit Master title style</a:t>
            </a:r>
          </a:p>
        </p:txBody>
      </p:sp>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descr="Shape&#10;&#10;Description automatically generated with medium confidence">
            <a:extLst>
              <a:ext uri="{FF2B5EF4-FFF2-40B4-BE49-F238E27FC236}">
                <a16:creationId xmlns:a16="http://schemas.microsoft.com/office/drawing/2014/main" id="{9A109B8E-DECE-81D3-6BD2-7BEC1829BB27}"/>
              </a:ext>
            </a:extLst>
          </p:cNvPr>
          <p:cNvPicPr>
            <a:picLocks noChangeAspect="1"/>
          </p:cNvPicPr>
          <p:nvPr userDrawn="1"/>
        </p:nvPicPr>
        <p:blipFill>
          <a:blip r:embed="rId8"/>
          <a:stretch>
            <a:fillRect/>
          </a:stretch>
        </p:blipFill>
        <p:spPr>
          <a:xfrm>
            <a:off x="325541" y="6347879"/>
            <a:ext cx="770757" cy="295375"/>
          </a:xfrm>
          <a:prstGeom prst="rect">
            <a:avLst/>
          </a:prstGeom>
        </p:spPr>
      </p:pic>
      <p:sp>
        <p:nvSpPr>
          <p:cNvPr id="5" name="Footer Placeholder 4">
            <a:extLst>
              <a:ext uri="{FF2B5EF4-FFF2-40B4-BE49-F238E27FC236}">
                <a16:creationId xmlns:a16="http://schemas.microsoft.com/office/drawing/2014/main" id="{AB383C15-E96E-D998-AED8-C23720E1A722}"/>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4080327739"/>
      </p:ext>
    </p:extLst>
  </p:cSld>
  <p:clrMap bg1="lt1" tx1="dk1" bg2="lt2" tx2="dk2" accent1="accent1" accent2="accent2" accent3="accent3" accent4="accent4" accent5="accent5" accent6="accent6" hlink="hlink" folHlink="folHlink"/>
  <p:sldLayoutIdLst>
    <p:sldLayoutId id="2147483668" r:id="rId1"/>
    <p:sldLayoutId id="2147483692" r:id="rId2"/>
    <p:sldLayoutId id="2147483695" r:id="rId3"/>
    <p:sldLayoutId id="2147483669" r:id="rId4"/>
    <p:sldLayoutId id="2147483664" r:id="rId5"/>
    <p:sldLayoutId id="2147483694" r:id="rId6"/>
  </p:sldLayoutIdLst>
  <p:hf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mj-lt"/>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4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userDrawn="1">
          <p15:clr>
            <a:srgbClr val="547EBF"/>
          </p15:clr>
        </p15:guide>
        <p15:guide id="3" pos="432" userDrawn="1">
          <p15:clr>
            <a:srgbClr val="547EBF"/>
          </p15:clr>
        </p15:guide>
        <p15:guide id="4" orient="horz" pos="3888" userDrawn="1">
          <p15:clr>
            <a:srgbClr val="547EBF"/>
          </p15:clr>
        </p15:guide>
        <p15:guide id="5" orient="horz" pos="288" userDrawn="1">
          <p15:clr>
            <a:srgbClr val="547EBF"/>
          </p15:clr>
        </p15:guide>
        <p15:guide id="6" pos="1416" userDrawn="1">
          <p15:clr>
            <a:srgbClr val="A4A3A4"/>
          </p15:clr>
        </p15:guide>
        <p15:guide id="7" pos="1608" userDrawn="1">
          <p15:clr>
            <a:srgbClr val="A4A3A4"/>
          </p15:clr>
        </p15:guide>
        <p15:guide id="8" pos="3744" userDrawn="1">
          <p15:clr>
            <a:srgbClr val="A4A3A4"/>
          </p15:clr>
        </p15:guide>
        <p15:guide id="9" pos="3936" userDrawn="1">
          <p15:clr>
            <a:srgbClr val="A4A3A4"/>
          </p15:clr>
        </p15:guide>
        <p15:guide id="10" pos="4920" userDrawn="1">
          <p15:clr>
            <a:srgbClr val="A4A3A4"/>
          </p15:clr>
        </p15:guide>
        <p15:guide id="11" pos="5088" userDrawn="1">
          <p15:clr>
            <a:srgbClr val="A4A3A4"/>
          </p15:clr>
        </p15:guide>
        <p15:guide id="12" pos="6072" userDrawn="1">
          <p15:clr>
            <a:srgbClr val="A4A3A4"/>
          </p15:clr>
        </p15:guide>
        <p15:guide id="13" pos="6264" userDrawn="1">
          <p15:clr>
            <a:srgbClr val="A4A3A4"/>
          </p15:clr>
        </p15:guide>
        <p15:guide id="14" pos="2592" userDrawn="1">
          <p15:clr>
            <a:srgbClr val="A4A3A4"/>
          </p15:clr>
        </p15:guide>
        <p15:guide id="15" pos="2760" userDrawn="1">
          <p15:clr>
            <a:srgbClr val="A4A3A4"/>
          </p15:clr>
        </p15:guide>
        <p15:guide id="16" orient="horz" pos="720" userDrawn="1">
          <p15:clr>
            <a:srgbClr val="547EBF"/>
          </p15:clr>
        </p15:guide>
        <p15:guide id="17" orient="horz" pos="480" userDrawn="1">
          <p15:clr>
            <a:srgbClr val="547EBF"/>
          </p15:clr>
        </p15:guide>
        <p15:guide id="18" orient="horz" pos="984" userDrawn="1">
          <p15:clr>
            <a:srgbClr val="F26B43"/>
          </p15:clr>
        </p15:guide>
        <p15:guide id="19" orient="horz" pos="364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resenters"/>
          <p:cNvSpPr>
            <a:spLocks noGrp="1"/>
          </p:cNvSpPr>
          <p:nvPr>
            <p:ph type="body" idx="1"/>
          </p:nvPr>
        </p:nvSpPr>
        <p:spPr>
          <a:xfrm>
            <a:off x="685800" y="3900728"/>
            <a:ext cx="3581400" cy="333933"/>
          </a:xfrm>
          <a:prstGeom prst="rect">
            <a:avLst/>
          </a:prstGeom>
        </p:spPr>
        <p:txBody>
          <a:bodyPr vert="horz" lIns="0" tIns="0" rIns="0" bIns="0" rtlCol="0">
            <a:noAutofit/>
          </a:bodyPr>
          <a:lstStyle/>
          <a:p>
            <a:pPr lvl="0"/>
            <a:r>
              <a:rPr lang="en-US"/>
              <a:t>Edit Master text styles</a:t>
            </a:r>
          </a:p>
        </p:txBody>
      </p:sp>
      <p:sp>
        <p:nvSpPr>
          <p:cNvPr id="2" name="Title"/>
          <p:cNvSpPr>
            <a:spLocks noGrp="1"/>
          </p:cNvSpPr>
          <p:nvPr>
            <p:ph type="title"/>
          </p:nvPr>
        </p:nvSpPr>
        <p:spPr>
          <a:xfrm>
            <a:off x="685800" y="1874225"/>
            <a:ext cx="10820400" cy="1661993"/>
          </a:xfrm>
          <a:prstGeom prst="rect">
            <a:avLst/>
          </a:prstGeom>
        </p:spPr>
        <p:txBody>
          <a:bodyPr vert="horz" lIns="0" tIns="0" rIns="0" bIns="0" rtlCol="0" anchor="b" anchorCtr="0">
            <a:noAutofit/>
          </a:bodyPr>
          <a:lstStyle/>
          <a:p>
            <a:r>
              <a:rPr lang="en-US"/>
              <a:t>Click to edit Master title style</a:t>
            </a:r>
          </a:p>
        </p:txBody>
      </p:sp>
      <p:pic>
        <p:nvPicPr>
          <p:cNvPr id="4" name="Picture 3" descr="Shape&#10;&#10;Description automatically generated with medium confidence">
            <a:extLst>
              <a:ext uri="{FF2B5EF4-FFF2-40B4-BE49-F238E27FC236}">
                <a16:creationId xmlns:a16="http://schemas.microsoft.com/office/drawing/2014/main" id="{0DCDC238-AF91-0FDB-88DA-6EC401FDAFB5}"/>
              </a:ext>
            </a:extLst>
          </p:cNvPr>
          <p:cNvPicPr>
            <a:picLocks noChangeAspect="1"/>
          </p:cNvPicPr>
          <p:nvPr userDrawn="1"/>
        </p:nvPicPr>
        <p:blipFill>
          <a:blip r:embed="rId4"/>
          <a:stretch>
            <a:fillRect/>
          </a:stretch>
        </p:blipFill>
        <p:spPr>
          <a:xfrm>
            <a:off x="325541" y="6347879"/>
            <a:ext cx="770757" cy="295375"/>
          </a:xfrm>
          <a:prstGeom prst="rect">
            <a:avLst/>
          </a:prstGeom>
        </p:spPr>
      </p:pic>
      <p:sp>
        <p:nvSpPr>
          <p:cNvPr id="5" name="Slide number">
            <a:extLst>
              <a:ext uri="{FF2B5EF4-FFF2-40B4-BE49-F238E27FC236}">
                <a16:creationId xmlns:a16="http://schemas.microsoft.com/office/drawing/2014/main" id="{C547A21D-2A8F-FEFE-660B-5ECF70D43F4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7" name="Footer Placeholder 4">
            <a:extLst>
              <a:ext uri="{FF2B5EF4-FFF2-40B4-BE49-F238E27FC236}">
                <a16:creationId xmlns:a16="http://schemas.microsoft.com/office/drawing/2014/main" id="{418C2D37-7DB5-86A8-D611-E8D5A63C1FF3}"/>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1495502049"/>
      </p:ext>
    </p:extLst>
  </p:cSld>
  <p:clrMap bg1="lt1" tx1="dk1" bg2="lt2" tx2="dk2" accent1="accent1" accent2="accent2" accent3="accent3" accent4="accent4" accent5="accent5" accent6="accent6" hlink="hlink" folHlink="folHlink"/>
  <p:sldLayoutIdLst>
    <p:sldLayoutId id="2147483689" r:id="rId1"/>
    <p:sldLayoutId id="2147483686" r:id="rId2"/>
  </p:sldLayoutIdLst>
  <p:hf hdr="0" dt="0"/>
  <p:txStyles>
    <p:titleStyle>
      <a:lvl1pPr algn="l" defTabSz="914400" rtl="0" eaLnBrk="1" latinLnBrk="0" hangingPunct="1">
        <a:lnSpc>
          <a:spcPct val="90000"/>
        </a:lnSpc>
        <a:spcBef>
          <a:spcPct val="0"/>
        </a:spcBef>
        <a:buNone/>
        <a:defRPr sz="5500" b="1"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3" pos="7248">
          <p15:clr>
            <a:srgbClr val="A4A3A4"/>
          </p15:clr>
        </p15:guide>
        <p15:guide id="5" pos="1416">
          <p15:clr>
            <a:srgbClr val="A4A3A4"/>
          </p15:clr>
        </p15:guide>
        <p15:guide id="6" pos="1608">
          <p15:clr>
            <a:srgbClr val="A4A3A4"/>
          </p15:clr>
        </p15:guide>
        <p15:guide id="7" pos="2592">
          <p15:clr>
            <a:srgbClr val="A4A3A4"/>
          </p15:clr>
        </p15:guide>
        <p15:guide id="8" pos="2760">
          <p15:clr>
            <a:srgbClr val="A4A3A4"/>
          </p15:clr>
        </p15:guide>
        <p15:guide id="9" pos="3744">
          <p15:clr>
            <a:srgbClr val="A4A3A4"/>
          </p15:clr>
        </p15:guide>
        <p15:guide id="10" pos="3936">
          <p15:clr>
            <a:srgbClr val="A4A3A4"/>
          </p15:clr>
        </p15:guide>
        <p15:guide id="11" pos="4920">
          <p15:clr>
            <a:srgbClr val="A4A3A4"/>
          </p15:clr>
        </p15:guide>
        <p15:guide id="12" pos="5088">
          <p15:clr>
            <a:srgbClr val="A4A3A4"/>
          </p15:clr>
        </p15:guide>
        <p15:guide id="13" pos="6072">
          <p15:clr>
            <a:srgbClr val="A4A3A4"/>
          </p15:clr>
        </p15:guide>
        <p15:guide id="14" pos="6264">
          <p15:clr>
            <a:srgbClr val="A4A3A4"/>
          </p15:clr>
        </p15:guide>
        <p15:guide id="15" orient="horz" pos="3888">
          <p15:clr>
            <a:srgbClr val="547EBF"/>
          </p15:clr>
        </p15:guide>
        <p15:guide id="16" orient="horz" pos="1296">
          <p15:clr>
            <a:srgbClr val="547EBF"/>
          </p15:clr>
        </p15:guide>
        <p15:guide id="17" orient="horz" pos="2592">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Protest_Council@rtx.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68C8-2D25-C812-6008-D3A22886EE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976B0A-76D8-0158-CDC6-E2F6FC248880}"/>
              </a:ext>
            </a:extLst>
          </p:cNvPr>
          <p:cNvSpPr>
            <a:spLocks noGrp="1"/>
          </p:cNvSpPr>
          <p:nvPr>
            <p:ph type="body" sz="quarter" idx="13"/>
          </p:nvPr>
        </p:nvSpPr>
        <p:spPr>
          <a:xfrm>
            <a:off x="685799" y="1143000"/>
            <a:ext cx="10829543" cy="4979126"/>
          </a:xfrm>
        </p:spPr>
        <p:txBody>
          <a:bodyPr/>
          <a:lstStyle/>
          <a:p>
            <a:r>
              <a:rPr lang="en-US" sz="1800" dirty="0"/>
              <a:t>Supplier reviews the SPRR report and clicks on the protest link of the line item they would like to protest </a:t>
            </a:r>
            <a:endParaRPr lang="en-US" sz="3200" dirty="0"/>
          </a:p>
        </p:txBody>
      </p:sp>
      <p:sp>
        <p:nvSpPr>
          <p:cNvPr id="3" name="Title 2">
            <a:extLst>
              <a:ext uri="{FF2B5EF4-FFF2-40B4-BE49-F238E27FC236}">
                <a16:creationId xmlns:a16="http://schemas.microsoft.com/office/drawing/2014/main" id="{06B09A3F-A423-7D32-133F-2D78D72FAA17}"/>
              </a:ext>
            </a:extLst>
          </p:cNvPr>
          <p:cNvSpPr>
            <a:spLocks noGrp="1"/>
          </p:cNvSpPr>
          <p:nvPr>
            <p:ph type="title"/>
          </p:nvPr>
        </p:nvSpPr>
        <p:spPr/>
        <p:txBody>
          <a:bodyPr/>
          <a:lstStyle/>
          <a:p>
            <a:r>
              <a:rPr lang="en-US" dirty="0"/>
              <a:t>Supplier Clicks on Protest Line Item</a:t>
            </a:r>
          </a:p>
        </p:txBody>
      </p:sp>
      <p:sp>
        <p:nvSpPr>
          <p:cNvPr id="5" name="Slide Number Placeholder 4">
            <a:extLst>
              <a:ext uri="{FF2B5EF4-FFF2-40B4-BE49-F238E27FC236}">
                <a16:creationId xmlns:a16="http://schemas.microsoft.com/office/drawing/2014/main" id="{CB634F3F-550E-1561-C951-FE171DB85F97}"/>
              </a:ext>
            </a:extLst>
          </p:cNvPr>
          <p:cNvSpPr>
            <a:spLocks noGrp="1"/>
          </p:cNvSpPr>
          <p:nvPr>
            <p:ph type="sldNum" sz="quarter" idx="4"/>
          </p:nvPr>
        </p:nvSpPr>
        <p:spPr/>
        <p:txBody>
          <a:bodyPr/>
          <a:lstStyle/>
          <a:p>
            <a:fld id="{07165E6F-54ED-4977-A15E-D44BE7238A65}" type="slidenum">
              <a:rPr lang="en-US" smtClean="0"/>
              <a:pPr/>
              <a:t>10</a:t>
            </a:fld>
            <a:endParaRPr lang="en-US"/>
          </a:p>
        </p:txBody>
      </p:sp>
      <p:pic>
        <p:nvPicPr>
          <p:cNvPr id="6" name="Picture 5">
            <a:extLst>
              <a:ext uri="{FF2B5EF4-FFF2-40B4-BE49-F238E27FC236}">
                <a16:creationId xmlns:a16="http://schemas.microsoft.com/office/drawing/2014/main" id="{0F48BA72-6599-C7D1-2739-64553616BFBF}"/>
              </a:ext>
            </a:extLst>
          </p:cNvPr>
          <p:cNvPicPr>
            <a:picLocks noChangeAspect="1"/>
          </p:cNvPicPr>
          <p:nvPr/>
        </p:nvPicPr>
        <p:blipFill>
          <a:blip r:embed="rId3"/>
          <a:stretch>
            <a:fillRect/>
          </a:stretch>
        </p:blipFill>
        <p:spPr>
          <a:xfrm>
            <a:off x="478971" y="1454628"/>
            <a:ext cx="11234057" cy="2735943"/>
          </a:xfrm>
          <a:prstGeom prst="rect">
            <a:avLst/>
          </a:prstGeom>
        </p:spPr>
      </p:pic>
    </p:spTree>
    <p:extLst>
      <p:ext uri="{BB962C8B-B14F-4D97-AF65-F5344CB8AC3E}">
        <p14:creationId xmlns:p14="http://schemas.microsoft.com/office/powerpoint/2010/main" val="28987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F1355-3C02-1A5D-00F9-D3A9DD6BB015}"/>
              </a:ext>
            </a:extLst>
          </p:cNvPr>
          <p:cNvSpPr>
            <a:spLocks noGrp="1"/>
          </p:cNvSpPr>
          <p:nvPr>
            <p:ph type="title"/>
          </p:nvPr>
        </p:nvSpPr>
        <p:spPr/>
        <p:txBody>
          <a:bodyPr/>
          <a:lstStyle/>
          <a:p>
            <a:r>
              <a:rPr lang="en-US" dirty="0"/>
              <a:t>SRS Protest Pop-Up Window Opens</a:t>
            </a:r>
          </a:p>
        </p:txBody>
      </p:sp>
      <p:sp>
        <p:nvSpPr>
          <p:cNvPr id="7" name="Slide Number Placeholder 6">
            <a:extLst>
              <a:ext uri="{FF2B5EF4-FFF2-40B4-BE49-F238E27FC236}">
                <a16:creationId xmlns:a16="http://schemas.microsoft.com/office/drawing/2014/main" id="{2699A40C-5D91-A72E-3364-0EC053AFB009}"/>
              </a:ext>
            </a:extLst>
          </p:cNvPr>
          <p:cNvSpPr>
            <a:spLocks noGrp="1"/>
          </p:cNvSpPr>
          <p:nvPr>
            <p:ph type="sldNum" sz="quarter" idx="4"/>
          </p:nvPr>
        </p:nvSpPr>
        <p:spPr/>
        <p:txBody>
          <a:bodyPr/>
          <a:lstStyle/>
          <a:p>
            <a:fld id="{07165E6F-54ED-4977-A15E-D44BE7238A65}" type="slidenum">
              <a:rPr lang="en-US" smtClean="0"/>
              <a:pPr/>
              <a:t>11</a:t>
            </a:fld>
            <a:endParaRPr lang="en-US"/>
          </a:p>
        </p:txBody>
      </p:sp>
      <p:pic>
        <p:nvPicPr>
          <p:cNvPr id="14" name="Picture 13">
            <a:extLst>
              <a:ext uri="{FF2B5EF4-FFF2-40B4-BE49-F238E27FC236}">
                <a16:creationId xmlns:a16="http://schemas.microsoft.com/office/drawing/2014/main" id="{24DE82AF-A37E-C14D-203C-3D8AFCE50629}"/>
              </a:ext>
            </a:extLst>
          </p:cNvPr>
          <p:cNvPicPr>
            <a:picLocks noChangeAspect="1"/>
          </p:cNvPicPr>
          <p:nvPr/>
        </p:nvPicPr>
        <p:blipFill>
          <a:blip r:embed="rId3"/>
          <a:stretch>
            <a:fillRect/>
          </a:stretch>
        </p:blipFill>
        <p:spPr>
          <a:xfrm>
            <a:off x="644397" y="1245326"/>
            <a:ext cx="11547603" cy="5026168"/>
          </a:xfrm>
          <a:prstGeom prst="rect">
            <a:avLst/>
          </a:prstGeom>
        </p:spPr>
      </p:pic>
    </p:spTree>
    <p:extLst>
      <p:ext uri="{BB962C8B-B14F-4D97-AF65-F5344CB8AC3E}">
        <p14:creationId xmlns:p14="http://schemas.microsoft.com/office/powerpoint/2010/main" val="192099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B06E-B315-AE8A-EFAA-215267BA4B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D1BC11-6CC3-431A-7C24-81F454CAA840}"/>
              </a:ext>
            </a:extLst>
          </p:cNvPr>
          <p:cNvSpPr>
            <a:spLocks noGrp="1"/>
          </p:cNvSpPr>
          <p:nvPr>
            <p:ph type="title"/>
          </p:nvPr>
        </p:nvSpPr>
        <p:spPr/>
        <p:txBody>
          <a:bodyPr/>
          <a:lstStyle/>
          <a:p>
            <a:r>
              <a:rPr lang="en-US" dirty="0"/>
              <a:t>SRS Protest Pop-Up Window Opens</a:t>
            </a:r>
          </a:p>
        </p:txBody>
      </p:sp>
      <p:sp>
        <p:nvSpPr>
          <p:cNvPr id="7" name="Slide Number Placeholder 6">
            <a:extLst>
              <a:ext uri="{FF2B5EF4-FFF2-40B4-BE49-F238E27FC236}">
                <a16:creationId xmlns:a16="http://schemas.microsoft.com/office/drawing/2014/main" id="{C2725B35-6B06-7A32-5B50-F8B01C618F5E}"/>
              </a:ext>
            </a:extLst>
          </p:cNvPr>
          <p:cNvSpPr>
            <a:spLocks noGrp="1"/>
          </p:cNvSpPr>
          <p:nvPr>
            <p:ph type="sldNum" sz="quarter" idx="4"/>
          </p:nvPr>
        </p:nvSpPr>
        <p:spPr/>
        <p:txBody>
          <a:bodyPr/>
          <a:lstStyle/>
          <a:p>
            <a:fld id="{07165E6F-54ED-4977-A15E-D44BE7238A65}" type="slidenum">
              <a:rPr lang="en-US" smtClean="0"/>
              <a:pPr/>
              <a:t>12</a:t>
            </a:fld>
            <a:endParaRPr lang="en-US"/>
          </a:p>
        </p:txBody>
      </p:sp>
      <p:pic>
        <p:nvPicPr>
          <p:cNvPr id="3" name="Picture 2">
            <a:extLst>
              <a:ext uri="{FF2B5EF4-FFF2-40B4-BE49-F238E27FC236}">
                <a16:creationId xmlns:a16="http://schemas.microsoft.com/office/drawing/2014/main" id="{BFAAF6FE-8C6D-3B26-F041-2CFEB0B105D3}"/>
              </a:ext>
            </a:extLst>
          </p:cNvPr>
          <p:cNvPicPr>
            <a:picLocks noChangeAspect="1"/>
          </p:cNvPicPr>
          <p:nvPr/>
        </p:nvPicPr>
        <p:blipFill>
          <a:blip r:embed="rId3"/>
          <a:stretch>
            <a:fillRect/>
          </a:stretch>
        </p:blipFill>
        <p:spPr>
          <a:xfrm>
            <a:off x="694944" y="1139959"/>
            <a:ext cx="11497055" cy="4656381"/>
          </a:xfrm>
          <a:prstGeom prst="rect">
            <a:avLst/>
          </a:prstGeom>
        </p:spPr>
      </p:pic>
    </p:spTree>
    <p:extLst>
      <p:ext uri="{BB962C8B-B14F-4D97-AF65-F5344CB8AC3E}">
        <p14:creationId xmlns:p14="http://schemas.microsoft.com/office/powerpoint/2010/main" val="280557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21FB753-B419-B3DB-4853-1F88EF23A688}"/>
              </a:ext>
            </a:extLst>
          </p:cNvPr>
          <p:cNvPicPr>
            <a:picLocks noGrp="1" noChangeAspect="1"/>
          </p:cNvPicPr>
          <p:nvPr>
            <p:ph type="pic" sz="quarter" idx="17"/>
          </p:nvPr>
        </p:nvPicPr>
        <p:blipFill>
          <a:blip r:embed="rId3"/>
          <a:srcRect t="6464" b="6464"/>
          <a:stretch/>
        </p:blipFill>
        <p:spPr/>
      </p:pic>
      <p:sp>
        <p:nvSpPr>
          <p:cNvPr id="3" name="Text Placeholder 2">
            <a:extLst>
              <a:ext uri="{FF2B5EF4-FFF2-40B4-BE49-F238E27FC236}">
                <a16:creationId xmlns:a16="http://schemas.microsoft.com/office/drawing/2014/main" id="{1B604AEB-B78C-41D6-9DAE-D8A274CDB698}"/>
              </a:ext>
            </a:extLst>
          </p:cNvPr>
          <p:cNvSpPr>
            <a:spLocks noGrp="1"/>
          </p:cNvSpPr>
          <p:nvPr>
            <p:ph type="body" sz="quarter" idx="21"/>
          </p:nvPr>
        </p:nvSpPr>
        <p:spPr>
          <a:xfrm>
            <a:off x="695325" y="1263251"/>
            <a:ext cx="3419475" cy="369332"/>
          </a:xfrm>
        </p:spPr>
        <p:txBody>
          <a:bodyPr/>
          <a:lstStyle/>
          <a:p>
            <a:r>
              <a:rPr lang="en-US" sz="2000" dirty="0"/>
              <a:t>Failure Detail Protest</a:t>
            </a:r>
          </a:p>
        </p:txBody>
      </p:sp>
      <p:sp>
        <p:nvSpPr>
          <p:cNvPr id="5" name="Text Placeholder 4">
            <a:extLst>
              <a:ext uri="{FF2B5EF4-FFF2-40B4-BE49-F238E27FC236}">
                <a16:creationId xmlns:a16="http://schemas.microsoft.com/office/drawing/2014/main" id="{B8D6A6F9-3D4E-AA55-B7B1-BB790FAEA2B1}"/>
              </a:ext>
            </a:extLst>
          </p:cNvPr>
          <p:cNvSpPr>
            <a:spLocks noGrp="1"/>
          </p:cNvSpPr>
          <p:nvPr>
            <p:ph type="body" sz="quarter" idx="13"/>
          </p:nvPr>
        </p:nvSpPr>
        <p:spPr>
          <a:xfrm>
            <a:off x="690933" y="1604884"/>
            <a:ext cx="3423867" cy="3870884"/>
          </a:xfrm>
        </p:spPr>
        <p:txBody>
          <a:bodyPr/>
          <a:lstStyle/>
          <a:p>
            <a:r>
              <a:rPr lang="en-US" dirty="0"/>
              <a:t>A supplier can protest the Failure Responsibility</a:t>
            </a:r>
          </a:p>
          <a:p>
            <a:r>
              <a:rPr lang="en-US" dirty="0"/>
              <a:t>The supplier enters a description of the protest in the comments field</a:t>
            </a:r>
          </a:p>
          <a:p>
            <a:r>
              <a:rPr lang="en-US" dirty="0"/>
              <a:t>Required fields are indicated by an asterisk </a:t>
            </a:r>
            <a:r>
              <a:rPr lang="en-US" b="1" dirty="0">
                <a:solidFill>
                  <a:schemeClr val="accent6"/>
                </a:solidFill>
              </a:rPr>
              <a:t>*</a:t>
            </a:r>
          </a:p>
          <a:p>
            <a:r>
              <a:rPr lang="en-US" dirty="0"/>
              <a:t>Supplier Contact Information is used by RTX to request additional information</a:t>
            </a:r>
          </a:p>
          <a:p>
            <a:r>
              <a:rPr lang="en-US" dirty="0"/>
              <a:t>Once the form is filled out, the supplier clicks on the Submit button </a:t>
            </a:r>
          </a:p>
        </p:txBody>
      </p:sp>
      <p:sp>
        <p:nvSpPr>
          <p:cNvPr id="7" name="Slide Number Placeholder 6">
            <a:extLst>
              <a:ext uri="{FF2B5EF4-FFF2-40B4-BE49-F238E27FC236}">
                <a16:creationId xmlns:a16="http://schemas.microsoft.com/office/drawing/2014/main" id="{7479AEE8-BCFA-5070-5EFE-057E26E65A80}"/>
              </a:ext>
            </a:extLst>
          </p:cNvPr>
          <p:cNvSpPr>
            <a:spLocks noGrp="1"/>
          </p:cNvSpPr>
          <p:nvPr>
            <p:ph type="sldNum" sz="quarter" idx="4"/>
          </p:nvPr>
        </p:nvSpPr>
        <p:spPr/>
        <p:txBody>
          <a:bodyPr/>
          <a:lstStyle/>
          <a:p>
            <a:fld id="{07165E6F-54ED-4977-A15E-D44BE7238A65}" type="slidenum">
              <a:rPr lang="en-US" smtClean="0"/>
              <a:pPr/>
              <a:t>13</a:t>
            </a:fld>
            <a:endParaRPr lang="en-US"/>
          </a:p>
        </p:txBody>
      </p:sp>
      <p:sp>
        <p:nvSpPr>
          <p:cNvPr id="9" name="Title 3">
            <a:extLst>
              <a:ext uri="{FF2B5EF4-FFF2-40B4-BE49-F238E27FC236}">
                <a16:creationId xmlns:a16="http://schemas.microsoft.com/office/drawing/2014/main" id="{D831D04E-DF40-76A6-985C-BE143B5E66AA}"/>
              </a:ext>
            </a:extLst>
          </p:cNvPr>
          <p:cNvSpPr txBox="1">
            <a:spLocks/>
          </p:cNvSpPr>
          <p:nvPr/>
        </p:nvSpPr>
        <p:spPr>
          <a:xfrm>
            <a:off x="847344" y="618747"/>
            <a:ext cx="10811256" cy="676653"/>
          </a:xfrm>
          <a:prstGeom prst="rect">
            <a:avLst/>
          </a:prstGeom>
        </p:spPr>
        <p:txBody>
          <a:bodyPr vert="horz" lIns="0" tIns="0" rIns="0" bIns="0" rtlCol="0" anchor="t" anchorCtr="0">
            <a:noAutofit/>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en-US"/>
              <a:t>SRS Protest Pop-Up Window Opens</a:t>
            </a:r>
            <a:endParaRPr lang="en-US" dirty="0"/>
          </a:p>
        </p:txBody>
      </p:sp>
      <p:sp>
        <p:nvSpPr>
          <p:cNvPr id="12" name="Rectangle 11">
            <a:extLst>
              <a:ext uri="{FF2B5EF4-FFF2-40B4-BE49-F238E27FC236}">
                <a16:creationId xmlns:a16="http://schemas.microsoft.com/office/drawing/2014/main" id="{514E597C-1BED-8068-FBD9-AC3329B2ACE4}"/>
              </a:ext>
            </a:extLst>
          </p:cNvPr>
          <p:cNvSpPr/>
          <p:nvPr/>
        </p:nvSpPr>
        <p:spPr>
          <a:xfrm>
            <a:off x="4841966" y="3823063"/>
            <a:ext cx="6505303" cy="1132114"/>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371805C-C9FB-FFC9-1ACA-897379786CE1}"/>
              </a:ext>
            </a:extLst>
          </p:cNvPr>
          <p:cNvSpPr/>
          <p:nvPr/>
        </p:nvSpPr>
        <p:spPr>
          <a:xfrm>
            <a:off x="4209506" y="3997905"/>
            <a:ext cx="609600" cy="209006"/>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10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C17A8-F105-2833-DB88-E2EFC6366C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DCA9C08-34B2-968F-4F36-B9F180A4478E}"/>
              </a:ext>
            </a:extLst>
          </p:cNvPr>
          <p:cNvSpPr>
            <a:spLocks noGrp="1"/>
          </p:cNvSpPr>
          <p:nvPr>
            <p:ph type="body" sz="quarter" idx="13"/>
          </p:nvPr>
        </p:nvSpPr>
        <p:spPr>
          <a:xfrm>
            <a:off x="685799" y="1143000"/>
            <a:ext cx="5410201" cy="4979126"/>
          </a:xfrm>
        </p:spPr>
        <p:txBody>
          <a:bodyPr/>
          <a:lstStyle/>
          <a:p>
            <a:r>
              <a:rPr lang="en-US" sz="1800" dirty="0"/>
              <a:t>A pop-up window displays reminding the supplier to email supporting documents as these documents are required to research and resolve the protest</a:t>
            </a:r>
          </a:p>
          <a:p>
            <a:endParaRPr lang="en-US" sz="1800" dirty="0"/>
          </a:p>
          <a:p>
            <a:r>
              <a:rPr lang="en-US" sz="1800" dirty="0"/>
              <a:t>Supplier clicks on OK to proceed or Cancel to return to the previous pop-up window</a:t>
            </a:r>
            <a:endParaRPr lang="en-US" dirty="0"/>
          </a:p>
        </p:txBody>
      </p:sp>
      <p:sp>
        <p:nvSpPr>
          <p:cNvPr id="3" name="Title 2">
            <a:extLst>
              <a:ext uri="{FF2B5EF4-FFF2-40B4-BE49-F238E27FC236}">
                <a16:creationId xmlns:a16="http://schemas.microsoft.com/office/drawing/2014/main" id="{E9498A6B-A7F7-E580-7055-17BFD2883F09}"/>
              </a:ext>
            </a:extLst>
          </p:cNvPr>
          <p:cNvSpPr>
            <a:spLocks noGrp="1"/>
          </p:cNvSpPr>
          <p:nvPr>
            <p:ph type="title"/>
          </p:nvPr>
        </p:nvSpPr>
        <p:spPr/>
        <p:txBody>
          <a:bodyPr/>
          <a:lstStyle/>
          <a:p>
            <a:r>
              <a:rPr lang="en-US" dirty="0"/>
              <a:t>SRS Protest Confirmation Pop-Up Window</a:t>
            </a:r>
          </a:p>
        </p:txBody>
      </p:sp>
      <p:sp>
        <p:nvSpPr>
          <p:cNvPr id="5" name="Slide Number Placeholder 4">
            <a:extLst>
              <a:ext uri="{FF2B5EF4-FFF2-40B4-BE49-F238E27FC236}">
                <a16:creationId xmlns:a16="http://schemas.microsoft.com/office/drawing/2014/main" id="{BD6F74AA-6151-D53C-DFF7-39AD09F10E56}"/>
              </a:ext>
            </a:extLst>
          </p:cNvPr>
          <p:cNvSpPr>
            <a:spLocks noGrp="1"/>
          </p:cNvSpPr>
          <p:nvPr>
            <p:ph type="sldNum" sz="quarter" idx="4"/>
          </p:nvPr>
        </p:nvSpPr>
        <p:spPr/>
        <p:txBody>
          <a:bodyPr/>
          <a:lstStyle/>
          <a:p>
            <a:fld id="{07165E6F-54ED-4977-A15E-D44BE7238A65}" type="slidenum">
              <a:rPr lang="en-US" smtClean="0"/>
              <a:pPr/>
              <a:t>14</a:t>
            </a:fld>
            <a:endParaRPr lang="en-US"/>
          </a:p>
        </p:txBody>
      </p:sp>
      <p:pic>
        <p:nvPicPr>
          <p:cNvPr id="6" name="Picture 5">
            <a:extLst>
              <a:ext uri="{FF2B5EF4-FFF2-40B4-BE49-F238E27FC236}">
                <a16:creationId xmlns:a16="http://schemas.microsoft.com/office/drawing/2014/main" id="{9C4D0BB3-01DD-5745-0628-DE9E266AD052}"/>
              </a:ext>
            </a:extLst>
          </p:cNvPr>
          <p:cNvPicPr>
            <a:picLocks noChangeAspect="1"/>
          </p:cNvPicPr>
          <p:nvPr/>
        </p:nvPicPr>
        <p:blipFill>
          <a:blip r:embed="rId3"/>
          <a:stretch>
            <a:fillRect/>
          </a:stretch>
        </p:blipFill>
        <p:spPr>
          <a:xfrm>
            <a:off x="6048639" y="1383765"/>
            <a:ext cx="5504923" cy="2817073"/>
          </a:xfrm>
          <a:prstGeom prst="rect">
            <a:avLst/>
          </a:prstGeom>
        </p:spPr>
      </p:pic>
    </p:spTree>
    <p:extLst>
      <p:ext uri="{BB962C8B-B14F-4D97-AF65-F5344CB8AC3E}">
        <p14:creationId xmlns:p14="http://schemas.microsoft.com/office/powerpoint/2010/main" val="286269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8D50B-F184-5F74-1A0E-1EF0D977B0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079CCA-F90D-D1F3-B04F-47E163BD0D74}"/>
              </a:ext>
            </a:extLst>
          </p:cNvPr>
          <p:cNvSpPr>
            <a:spLocks noGrp="1"/>
          </p:cNvSpPr>
          <p:nvPr>
            <p:ph type="body" sz="quarter" idx="13"/>
          </p:nvPr>
        </p:nvSpPr>
        <p:spPr>
          <a:xfrm>
            <a:off x="685799" y="1143000"/>
            <a:ext cx="11009812" cy="2286000"/>
          </a:xfrm>
        </p:spPr>
        <p:txBody>
          <a:bodyPr/>
          <a:lstStyle/>
          <a:p>
            <a:r>
              <a:rPr lang="en-US" sz="2000" dirty="0"/>
              <a:t>Upon successful submission of the protest request, the supplier will receive an email confirmation that the protest request has been submitted</a:t>
            </a:r>
          </a:p>
          <a:p>
            <a:r>
              <a:rPr lang="en-US" sz="2000" dirty="0"/>
              <a:t>The report will update the status from “Protest” to “Submitted” and the protest ID column will display a reference number </a:t>
            </a:r>
          </a:p>
          <a:p>
            <a:r>
              <a:rPr lang="en-US" sz="2000" dirty="0"/>
              <a:t>The supplier can check the protest request status on this screen (statuses are: Submitted, In Review, Accepted, Rejected)</a:t>
            </a:r>
            <a:endParaRPr lang="en-US" sz="4400" dirty="0"/>
          </a:p>
        </p:txBody>
      </p:sp>
      <p:sp>
        <p:nvSpPr>
          <p:cNvPr id="3" name="Title 2">
            <a:extLst>
              <a:ext uri="{FF2B5EF4-FFF2-40B4-BE49-F238E27FC236}">
                <a16:creationId xmlns:a16="http://schemas.microsoft.com/office/drawing/2014/main" id="{105710E2-D9C2-58C9-6242-39A722977276}"/>
              </a:ext>
            </a:extLst>
          </p:cNvPr>
          <p:cNvSpPr>
            <a:spLocks noGrp="1"/>
          </p:cNvSpPr>
          <p:nvPr>
            <p:ph type="title"/>
          </p:nvPr>
        </p:nvSpPr>
        <p:spPr/>
        <p:txBody>
          <a:bodyPr/>
          <a:lstStyle/>
          <a:p>
            <a:r>
              <a:rPr lang="en-US" dirty="0"/>
              <a:t>Supplier Receives Initial Submission Email</a:t>
            </a:r>
          </a:p>
        </p:txBody>
      </p:sp>
      <p:sp>
        <p:nvSpPr>
          <p:cNvPr id="5" name="Slide Number Placeholder 4">
            <a:extLst>
              <a:ext uri="{FF2B5EF4-FFF2-40B4-BE49-F238E27FC236}">
                <a16:creationId xmlns:a16="http://schemas.microsoft.com/office/drawing/2014/main" id="{5F903997-33C8-D487-A34A-4071CAD472D0}"/>
              </a:ext>
            </a:extLst>
          </p:cNvPr>
          <p:cNvSpPr>
            <a:spLocks noGrp="1"/>
          </p:cNvSpPr>
          <p:nvPr>
            <p:ph type="sldNum" sz="quarter" idx="4"/>
          </p:nvPr>
        </p:nvSpPr>
        <p:spPr/>
        <p:txBody>
          <a:bodyPr/>
          <a:lstStyle/>
          <a:p>
            <a:fld id="{07165E6F-54ED-4977-A15E-D44BE7238A65}" type="slidenum">
              <a:rPr lang="en-US" smtClean="0"/>
              <a:pPr/>
              <a:t>15</a:t>
            </a:fld>
            <a:endParaRPr lang="en-US"/>
          </a:p>
        </p:txBody>
      </p:sp>
      <p:pic>
        <p:nvPicPr>
          <p:cNvPr id="7" name="Picture 6">
            <a:extLst>
              <a:ext uri="{FF2B5EF4-FFF2-40B4-BE49-F238E27FC236}">
                <a16:creationId xmlns:a16="http://schemas.microsoft.com/office/drawing/2014/main" id="{0C423CAB-CDA4-A393-BBE3-05D819F49B74}"/>
              </a:ext>
            </a:extLst>
          </p:cNvPr>
          <p:cNvPicPr>
            <a:picLocks noChangeAspect="1"/>
          </p:cNvPicPr>
          <p:nvPr/>
        </p:nvPicPr>
        <p:blipFill>
          <a:blip r:embed="rId3"/>
          <a:stretch>
            <a:fillRect/>
          </a:stretch>
        </p:blipFill>
        <p:spPr>
          <a:xfrm>
            <a:off x="0" y="4105653"/>
            <a:ext cx="12192000" cy="1245377"/>
          </a:xfrm>
          <a:prstGeom prst="rect">
            <a:avLst/>
          </a:prstGeom>
        </p:spPr>
      </p:pic>
      <p:sp>
        <p:nvSpPr>
          <p:cNvPr id="8" name="Arrow: Right 7">
            <a:extLst>
              <a:ext uri="{FF2B5EF4-FFF2-40B4-BE49-F238E27FC236}">
                <a16:creationId xmlns:a16="http://schemas.microsoft.com/office/drawing/2014/main" id="{85F514DC-9098-B007-8C2B-8B7A4A0291EF}"/>
              </a:ext>
            </a:extLst>
          </p:cNvPr>
          <p:cNvSpPr/>
          <p:nvPr/>
        </p:nvSpPr>
        <p:spPr>
          <a:xfrm rot="9859315">
            <a:off x="1689463" y="3929523"/>
            <a:ext cx="5042263" cy="352259"/>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99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BCCE-A5BC-DB89-A3E3-714F0DEEDD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791AA8-F2EE-E915-DFBA-F4C766CE2A86}"/>
              </a:ext>
            </a:extLst>
          </p:cNvPr>
          <p:cNvSpPr>
            <a:spLocks noGrp="1"/>
          </p:cNvSpPr>
          <p:nvPr>
            <p:ph type="title"/>
          </p:nvPr>
        </p:nvSpPr>
        <p:spPr/>
        <p:txBody>
          <a:bodyPr/>
          <a:lstStyle/>
          <a:p>
            <a:r>
              <a:rPr lang="en-US" dirty="0"/>
              <a:t>SRS Protest Pop-Up Window Opens</a:t>
            </a:r>
          </a:p>
        </p:txBody>
      </p:sp>
      <p:sp>
        <p:nvSpPr>
          <p:cNvPr id="7" name="Slide Number Placeholder 6">
            <a:extLst>
              <a:ext uri="{FF2B5EF4-FFF2-40B4-BE49-F238E27FC236}">
                <a16:creationId xmlns:a16="http://schemas.microsoft.com/office/drawing/2014/main" id="{0E903013-5376-2EC0-BED6-7FB1383C4E8A}"/>
              </a:ext>
            </a:extLst>
          </p:cNvPr>
          <p:cNvSpPr>
            <a:spLocks noGrp="1"/>
          </p:cNvSpPr>
          <p:nvPr>
            <p:ph type="sldNum" sz="quarter" idx="4"/>
          </p:nvPr>
        </p:nvSpPr>
        <p:spPr/>
        <p:txBody>
          <a:bodyPr/>
          <a:lstStyle/>
          <a:p>
            <a:fld id="{07165E6F-54ED-4977-A15E-D44BE7238A65}" type="slidenum">
              <a:rPr lang="en-US" smtClean="0"/>
              <a:pPr/>
              <a:t>16</a:t>
            </a:fld>
            <a:endParaRPr lang="en-US"/>
          </a:p>
        </p:txBody>
      </p:sp>
      <p:sp>
        <p:nvSpPr>
          <p:cNvPr id="13" name="TextBox 12">
            <a:extLst>
              <a:ext uri="{FF2B5EF4-FFF2-40B4-BE49-F238E27FC236}">
                <a16:creationId xmlns:a16="http://schemas.microsoft.com/office/drawing/2014/main" id="{29114CF0-AFB0-4026-C506-26B67B19D700}"/>
              </a:ext>
            </a:extLst>
          </p:cNvPr>
          <p:cNvSpPr txBox="1"/>
          <p:nvPr/>
        </p:nvSpPr>
        <p:spPr>
          <a:xfrm>
            <a:off x="2525485" y="4032069"/>
            <a:ext cx="1454331" cy="307777"/>
          </a:xfrm>
          <a:prstGeom prst="rect">
            <a:avLst/>
          </a:prstGeom>
          <a:solidFill>
            <a:schemeClr val="bg1"/>
          </a:solidFill>
        </p:spPr>
        <p:txBody>
          <a:bodyPr wrap="square" rtlCol="0">
            <a:spAutoFit/>
          </a:bodyPr>
          <a:lstStyle/>
          <a:p>
            <a:r>
              <a:rPr lang="en-US" sz="1400" dirty="0"/>
              <a:t>1234</a:t>
            </a:r>
          </a:p>
        </p:txBody>
      </p:sp>
      <p:pic>
        <p:nvPicPr>
          <p:cNvPr id="3" name="Picture 2">
            <a:extLst>
              <a:ext uri="{FF2B5EF4-FFF2-40B4-BE49-F238E27FC236}">
                <a16:creationId xmlns:a16="http://schemas.microsoft.com/office/drawing/2014/main" id="{80559360-4757-1361-4E02-BE2E25FDF665}"/>
              </a:ext>
            </a:extLst>
          </p:cNvPr>
          <p:cNvPicPr>
            <a:picLocks noChangeAspect="1"/>
          </p:cNvPicPr>
          <p:nvPr/>
        </p:nvPicPr>
        <p:blipFill>
          <a:blip r:embed="rId3"/>
          <a:stretch>
            <a:fillRect/>
          </a:stretch>
        </p:blipFill>
        <p:spPr>
          <a:xfrm>
            <a:off x="685800" y="984494"/>
            <a:ext cx="9879717" cy="4463981"/>
          </a:xfrm>
          <a:prstGeom prst="rect">
            <a:avLst/>
          </a:prstGeom>
        </p:spPr>
      </p:pic>
    </p:spTree>
    <p:extLst>
      <p:ext uri="{BB962C8B-B14F-4D97-AF65-F5344CB8AC3E}">
        <p14:creationId xmlns:p14="http://schemas.microsoft.com/office/powerpoint/2010/main" val="214312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2F43D-567B-0854-72AF-C71B807F94AC}"/>
              </a:ext>
            </a:extLst>
          </p:cNvPr>
          <p:cNvSpPr>
            <a:spLocks noGrp="1"/>
          </p:cNvSpPr>
          <p:nvPr>
            <p:ph type="body" sz="quarter" idx="13"/>
          </p:nvPr>
        </p:nvSpPr>
        <p:spPr/>
        <p:txBody>
          <a:bodyPr/>
          <a:lstStyle/>
          <a:p>
            <a:pPr marL="0" indent="0">
              <a:buNone/>
            </a:pPr>
            <a:r>
              <a:rPr lang="en-US" sz="2400" b="1" dirty="0"/>
              <a:t>Quality Failure Protests</a:t>
            </a:r>
          </a:p>
          <a:p>
            <a:r>
              <a:rPr lang="en-US" sz="2000" dirty="0"/>
              <a:t>Suppliers should send all supporting documentation to the Protest Council within one week of submitting a protest. This can be done via an email to </a:t>
            </a:r>
            <a:r>
              <a:rPr lang="en-US" sz="2000" dirty="0">
                <a:hlinkClick r:id="rId3"/>
              </a:rPr>
              <a:t>Protest_Council@rtx.com</a:t>
            </a:r>
            <a:r>
              <a:rPr lang="en-US" sz="2000" dirty="0"/>
              <a:t>.</a:t>
            </a:r>
          </a:p>
          <a:p>
            <a:pPr marL="0" indent="0">
              <a:buNone/>
            </a:pPr>
            <a:r>
              <a:rPr lang="en-US" sz="2400" b="1" dirty="0"/>
              <a:t>Statistical Date Protests</a:t>
            </a:r>
          </a:p>
          <a:p>
            <a:r>
              <a:rPr lang="en-US" sz="2000" dirty="0"/>
              <a:t>Suppliers should send supporting evidence to the buyer assigned to the PO</a:t>
            </a:r>
          </a:p>
          <a:p>
            <a:endParaRPr lang="en-US" sz="2000" dirty="0"/>
          </a:p>
        </p:txBody>
      </p:sp>
      <p:sp>
        <p:nvSpPr>
          <p:cNvPr id="3" name="Title 2">
            <a:extLst>
              <a:ext uri="{FF2B5EF4-FFF2-40B4-BE49-F238E27FC236}">
                <a16:creationId xmlns:a16="http://schemas.microsoft.com/office/drawing/2014/main" id="{E9480A23-8F0D-A16A-890D-009DA98E858E}"/>
              </a:ext>
            </a:extLst>
          </p:cNvPr>
          <p:cNvSpPr>
            <a:spLocks noGrp="1"/>
          </p:cNvSpPr>
          <p:nvPr>
            <p:ph type="title"/>
          </p:nvPr>
        </p:nvSpPr>
        <p:spPr/>
        <p:txBody>
          <a:bodyPr/>
          <a:lstStyle/>
          <a:p>
            <a:r>
              <a:rPr lang="en-US" dirty="0"/>
              <a:t>Objective Evidence and Supporting Documents</a:t>
            </a:r>
          </a:p>
        </p:txBody>
      </p:sp>
      <p:sp>
        <p:nvSpPr>
          <p:cNvPr id="5" name="Slide Number Placeholder 4">
            <a:extLst>
              <a:ext uri="{FF2B5EF4-FFF2-40B4-BE49-F238E27FC236}">
                <a16:creationId xmlns:a16="http://schemas.microsoft.com/office/drawing/2014/main" id="{3187A187-D29B-F700-02DA-E07D9158B3AA}"/>
              </a:ext>
            </a:extLst>
          </p:cNvPr>
          <p:cNvSpPr>
            <a:spLocks noGrp="1"/>
          </p:cNvSpPr>
          <p:nvPr>
            <p:ph type="sldNum" sz="quarter" idx="4"/>
          </p:nvPr>
        </p:nvSpPr>
        <p:spPr/>
        <p:txBody>
          <a:bodyPr/>
          <a:lstStyle/>
          <a:p>
            <a:fld id="{07165E6F-54ED-4977-A15E-D44BE7238A65}" type="slidenum">
              <a:rPr lang="en-US" smtClean="0"/>
              <a:pPr/>
              <a:t>17</a:t>
            </a:fld>
            <a:endParaRPr lang="en-US"/>
          </a:p>
        </p:txBody>
      </p:sp>
    </p:spTree>
    <p:extLst>
      <p:ext uri="{BB962C8B-B14F-4D97-AF65-F5344CB8AC3E}">
        <p14:creationId xmlns:p14="http://schemas.microsoft.com/office/powerpoint/2010/main" val="388270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DE1F-9A4F-AFD0-4EA5-61E958E222EB}"/>
              </a:ext>
            </a:extLst>
          </p:cNvPr>
          <p:cNvSpPr>
            <a:spLocks noGrp="1"/>
          </p:cNvSpPr>
          <p:nvPr>
            <p:ph type="title"/>
          </p:nvPr>
        </p:nvSpPr>
        <p:spPr/>
        <p:txBody>
          <a:bodyPr/>
          <a:lstStyle/>
          <a:p>
            <a:r>
              <a:rPr lang="en-US" dirty="0"/>
              <a:t>Topic 3: View the Status of a Protest</a:t>
            </a:r>
          </a:p>
        </p:txBody>
      </p:sp>
      <p:sp>
        <p:nvSpPr>
          <p:cNvPr id="4" name="Slide Number Placeholder 3">
            <a:extLst>
              <a:ext uri="{FF2B5EF4-FFF2-40B4-BE49-F238E27FC236}">
                <a16:creationId xmlns:a16="http://schemas.microsoft.com/office/drawing/2014/main" id="{650D1535-9DC8-A53C-2B95-9F292CDDC8CA}"/>
              </a:ext>
            </a:extLst>
          </p:cNvPr>
          <p:cNvSpPr>
            <a:spLocks noGrp="1"/>
          </p:cNvSpPr>
          <p:nvPr>
            <p:ph type="sldNum" sz="quarter" idx="4"/>
          </p:nvPr>
        </p:nvSpPr>
        <p:spPr/>
        <p:txBody>
          <a:bodyPr/>
          <a:lstStyle/>
          <a:p>
            <a:fld id="{07165E6F-54ED-4977-A15E-D44BE7238A65}" type="slidenum">
              <a:rPr lang="en-US" smtClean="0"/>
              <a:pPr/>
              <a:t>18</a:t>
            </a:fld>
            <a:endParaRPr lang="en-US"/>
          </a:p>
        </p:txBody>
      </p:sp>
    </p:spTree>
    <p:extLst>
      <p:ext uri="{BB962C8B-B14F-4D97-AF65-F5344CB8AC3E}">
        <p14:creationId xmlns:p14="http://schemas.microsoft.com/office/powerpoint/2010/main" val="272064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DFC5-3D9C-3AA8-89BC-788D1FAB81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456211-41B4-07E5-4F52-E4F01C57E76F}"/>
              </a:ext>
            </a:extLst>
          </p:cNvPr>
          <p:cNvSpPr>
            <a:spLocks noGrp="1"/>
          </p:cNvSpPr>
          <p:nvPr>
            <p:ph type="body" sz="quarter" idx="13"/>
          </p:nvPr>
        </p:nvSpPr>
        <p:spPr>
          <a:xfrm>
            <a:off x="685799" y="1143000"/>
            <a:ext cx="11009812" cy="2286000"/>
          </a:xfrm>
        </p:spPr>
        <p:txBody>
          <a:bodyPr/>
          <a:lstStyle/>
          <a:p>
            <a:r>
              <a:rPr lang="en-US" sz="2400" dirty="0"/>
              <a:t>The supplier can view the status of an SRS protest request: </a:t>
            </a:r>
          </a:p>
          <a:p>
            <a:pPr lvl="1"/>
            <a:r>
              <a:rPr lang="en-US" sz="1800" dirty="0"/>
              <a:t>Utilize the submission confirmation email to determine the Protest ID number  </a:t>
            </a:r>
          </a:p>
          <a:p>
            <a:pPr lvl="1"/>
            <a:r>
              <a:rPr lang="en-US" sz="1800" dirty="0"/>
              <a:t>Access the PO, Receipt, or Failure Detail reports </a:t>
            </a:r>
          </a:p>
          <a:p>
            <a:r>
              <a:rPr lang="en-US" sz="2400" dirty="0"/>
              <a:t>The supplier can check the protest request status on this screen (statuses are: Submitted, In Review, Accepted, Rejected)</a:t>
            </a:r>
            <a:endParaRPr lang="en-US" sz="6600" dirty="0"/>
          </a:p>
        </p:txBody>
      </p:sp>
      <p:sp>
        <p:nvSpPr>
          <p:cNvPr id="3" name="Title 2">
            <a:extLst>
              <a:ext uri="{FF2B5EF4-FFF2-40B4-BE49-F238E27FC236}">
                <a16:creationId xmlns:a16="http://schemas.microsoft.com/office/drawing/2014/main" id="{5DD00197-F7E1-2CB5-6399-5E08C574B50E}"/>
              </a:ext>
            </a:extLst>
          </p:cNvPr>
          <p:cNvSpPr>
            <a:spLocks noGrp="1"/>
          </p:cNvSpPr>
          <p:nvPr>
            <p:ph type="title"/>
          </p:nvPr>
        </p:nvSpPr>
        <p:spPr/>
        <p:txBody>
          <a:bodyPr/>
          <a:lstStyle/>
          <a:p>
            <a:r>
              <a:rPr lang="en-US" dirty="0"/>
              <a:t>Supplier Receives Initial Submission Email</a:t>
            </a:r>
          </a:p>
        </p:txBody>
      </p:sp>
      <p:sp>
        <p:nvSpPr>
          <p:cNvPr id="5" name="Slide Number Placeholder 4">
            <a:extLst>
              <a:ext uri="{FF2B5EF4-FFF2-40B4-BE49-F238E27FC236}">
                <a16:creationId xmlns:a16="http://schemas.microsoft.com/office/drawing/2014/main" id="{E08A6675-041D-8C37-799E-82776ED89983}"/>
              </a:ext>
            </a:extLst>
          </p:cNvPr>
          <p:cNvSpPr>
            <a:spLocks noGrp="1"/>
          </p:cNvSpPr>
          <p:nvPr>
            <p:ph type="sldNum" sz="quarter" idx="4"/>
          </p:nvPr>
        </p:nvSpPr>
        <p:spPr/>
        <p:txBody>
          <a:bodyPr/>
          <a:lstStyle/>
          <a:p>
            <a:fld id="{07165E6F-54ED-4977-A15E-D44BE7238A65}" type="slidenum">
              <a:rPr lang="en-US" smtClean="0"/>
              <a:pPr/>
              <a:t>19</a:t>
            </a:fld>
            <a:endParaRPr lang="en-US"/>
          </a:p>
        </p:txBody>
      </p:sp>
      <p:pic>
        <p:nvPicPr>
          <p:cNvPr id="7" name="Picture 6">
            <a:extLst>
              <a:ext uri="{FF2B5EF4-FFF2-40B4-BE49-F238E27FC236}">
                <a16:creationId xmlns:a16="http://schemas.microsoft.com/office/drawing/2014/main" id="{0C4921C0-E88E-FCDF-EE29-BE048BA63E45}"/>
              </a:ext>
            </a:extLst>
          </p:cNvPr>
          <p:cNvPicPr>
            <a:picLocks noChangeAspect="1"/>
          </p:cNvPicPr>
          <p:nvPr/>
        </p:nvPicPr>
        <p:blipFill>
          <a:blip r:embed="rId3"/>
          <a:stretch>
            <a:fillRect/>
          </a:stretch>
        </p:blipFill>
        <p:spPr>
          <a:xfrm>
            <a:off x="0" y="4105653"/>
            <a:ext cx="12192000" cy="1245377"/>
          </a:xfrm>
          <a:prstGeom prst="rect">
            <a:avLst/>
          </a:prstGeom>
        </p:spPr>
      </p:pic>
      <p:sp>
        <p:nvSpPr>
          <p:cNvPr id="8" name="Arrow: Right 7">
            <a:extLst>
              <a:ext uri="{FF2B5EF4-FFF2-40B4-BE49-F238E27FC236}">
                <a16:creationId xmlns:a16="http://schemas.microsoft.com/office/drawing/2014/main" id="{FD423448-8CBF-DBA8-7C64-AE917F0B257A}"/>
              </a:ext>
            </a:extLst>
          </p:cNvPr>
          <p:cNvSpPr/>
          <p:nvPr/>
        </p:nvSpPr>
        <p:spPr>
          <a:xfrm rot="9859315">
            <a:off x="1689463" y="3929523"/>
            <a:ext cx="5042263" cy="352259"/>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58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EFF970-42F6-FF46-1117-683D70D8A461}"/>
              </a:ext>
            </a:extLst>
          </p:cNvPr>
          <p:cNvSpPr>
            <a:spLocks noGrp="1"/>
          </p:cNvSpPr>
          <p:nvPr>
            <p:ph type="body" sz="quarter" idx="14"/>
          </p:nvPr>
        </p:nvSpPr>
        <p:spPr>
          <a:xfrm>
            <a:off x="6007395" y="5834743"/>
            <a:ext cx="1668227" cy="221599"/>
          </a:xfrm>
        </p:spPr>
        <p:txBody>
          <a:bodyPr/>
          <a:lstStyle/>
          <a:p>
            <a:r>
              <a:rPr lang="en-US" sz="1600" b="1" dirty="0"/>
              <a:t>May 5, 2025</a:t>
            </a:r>
          </a:p>
        </p:txBody>
      </p:sp>
      <p:sp>
        <p:nvSpPr>
          <p:cNvPr id="9" name="Text Placeholder 8">
            <a:extLst>
              <a:ext uri="{FF2B5EF4-FFF2-40B4-BE49-F238E27FC236}">
                <a16:creationId xmlns:a16="http://schemas.microsoft.com/office/drawing/2014/main" id="{AB1E4563-840B-52AF-5250-0F9CB109351E}"/>
              </a:ext>
            </a:extLst>
          </p:cNvPr>
          <p:cNvSpPr>
            <a:spLocks noGrp="1"/>
          </p:cNvSpPr>
          <p:nvPr>
            <p:ph type="body" sz="quarter" idx="13"/>
          </p:nvPr>
        </p:nvSpPr>
        <p:spPr>
          <a:xfrm>
            <a:off x="6007395" y="5446945"/>
            <a:ext cx="5197031" cy="498598"/>
          </a:xfrm>
        </p:spPr>
        <p:txBody>
          <a:bodyPr/>
          <a:lstStyle/>
          <a:p>
            <a:r>
              <a:rPr lang="en-US" sz="1800" b="1" dirty="0"/>
              <a:t>Supplier Training Document</a:t>
            </a:r>
          </a:p>
          <a:p>
            <a:endParaRPr lang="en-US" sz="1800" b="1" dirty="0"/>
          </a:p>
        </p:txBody>
      </p:sp>
      <p:sp>
        <p:nvSpPr>
          <p:cNvPr id="5" name="Title 4">
            <a:extLst>
              <a:ext uri="{FF2B5EF4-FFF2-40B4-BE49-F238E27FC236}">
                <a16:creationId xmlns:a16="http://schemas.microsoft.com/office/drawing/2014/main" id="{F1EA0E0A-8A57-0F25-4056-94813190FD73}"/>
              </a:ext>
            </a:extLst>
          </p:cNvPr>
          <p:cNvSpPr>
            <a:spLocks noGrp="1"/>
          </p:cNvSpPr>
          <p:nvPr>
            <p:ph type="title"/>
          </p:nvPr>
        </p:nvSpPr>
        <p:spPr>
          <a:xfrm>
            <a:off x="6007395" y="3989838"/>
            <a:ext cx="6276169" cy="1329595"/>
          </a:xfrm>
        </p:spPr>
        <p:txBody>
          <a:bodyPr/>
          <a:lstStyle/>
          <a:p>
            <a:r>
              <a:rPr lang="en-US" sz="3200" dirty="0"/>
              <a:t>Supplier Rating System (SRS)</a:t>
            </a:r>
            <a:br>
              <a:rPr lang="en-US" sz="3200" dirty="0"/>
            </a:br>
            <a:r>
              <a:rPr lang="en-US" sz="3200" dirty="0"/>
              <a:t>Supplier Protest Requests</a:t>
            </a:r>
          </a:p>
        </p:txBody>
      </p:sp>
    </p:spTree>
    <p:extLst>
      <p:ext uri="{BB962C8B-B14F-4D97-AF65-F5344CB8AC3E}">
        <p14:creationId xmlns:p14="http://schemas.microsoft.com/office/powerpoint/2010/main" val="224609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A774-961A-18E7-06FF-55CC1B83AC22}"/>
              </a:ext>
            </a:extLst>
          </p:cNvPr>
          <p:cNvSpPr>
            <a:spLocks noGrp="1"/>
          </p:cNvSpPr>
          <p:nvPr>
            <p:ph type="title"/>
          </p:nvPr>
        </p:nvSpPr>
        <p:spPr/>
        <p:txBody>
          <a:bodyPr/>
          <a:lstStyle/>
          <a:p>
            <a:r>
              <a:rPr lang="en-US" dirty="0"/>
              <a:t>Topic 4: Email Notifications</a:t>
            </a:r>
          </a:p>
        </p:txBody>
      </p:sp>
      <p:sp>
        <p:nvSpPr>
          <p:cNvPr id="4" name="Slide Number Placeholder 3">
            <a:extLst>
              <a:ext uri="{FF2B5EF4-FFF2-40B4-BE49-F238E27FC236}">
                <a16:creationId xmlns:a16="http://schemas.microsoft.com/office/drawing/2014/main" id="{CF5521C0-C14D-2121-F70D-4BC11EEE8B5B}"/>
              </a:ext>
            </a:extLst>
          </p:cNvPr>
          <p:cNvSpPr>
            <a:spLocks noGrp="1"/>
          </p:cNvSpPr>
          <p:nvPr>
            <p:ph type="sldNum" sz="quarter" idx="4"/>
          </p:nvPr>
        </p:nvSpPr>
        <p:spPr/>
        <p:txBody>
          <a:bodyPr/>
          <a:lstStyle/>
          <a:p>
            <a:fld id="{07165E6F-54ED-4977-A15E-D44BE7238A65}" type="slidenum">
              <a:rPr lang="en-US" smtClean="0"/>
              <a:pPr/>
              <a:t>20</a:t>
            </a:fld>
            <a:endParaRPr lang="en-US"/>
          </a:p>
        </p:txBody>
      </p:sp>
      <p:sp>
        <p:nvSpPr>
          <p:cNvPr id="5" name="Footer Placeholder 4">
            <a:extLst>
              <a:ext uri="{FF2B5EF4-FFF2-40B4-BE49-F238E27FC236}">
                <a16:creationId xmlns:a16="http://schemas.microsoft.com/office/drawing/2014/main" id="{CBD750F5-C2BF-6F40-3365-E3A45A9339C7}"/>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45945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CB6C0-B981-4CDA-9978-D34F8A16B5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684F4C-8677-3663-3489-C42384BC3FB5}"/>
              </a:ext>
            </a:extLst>
          </p:cNvPr>
          <p:cNvSpPr>
            <a:spLocks noGrp="1"/>
          </p:cNvSpPr>
          <p:nvPr>
            <p:ph type="body" sz="quarter" idx="13"/>
          </p:nvPr>
        </p:nvSpPr>
        <p:spPr/>
        <p:txBody>
          <a:bodyPr/>
          <a:lstStyle/>
          <a:p>
            <a:pPr marL="0" indent="0">
              <a:buNone/>
            </a:pPr>
            <a:r>
              <a:rPr lang="en-US" sz="2400" b="1" dirty="0"/>
              <a:t>Quality Failure Protests</a:t>
            </a:r>
          </a:p>
          <a:p>
            <a:r>
              <a:rPr lang="en-US" sz="2000" dirty="0"/>
              <a:t>If additional information is requested by the council, the supplier contact listed in the protest will receive an email with a request to provide additional evidence to the Protest Council.</a:t>
            </a:r>
          </a:p>
          <a:p>
            <a:pPr marL="0" indent="0">
              <a:buNone/>
            </a:pPr>
            <a:endParaRPr lang="en-US" sz="2000" dirty="0"/>
          </a:p>
          <a:p>
            <a:pPr marL="0" indent="0">
              <a:buNone/>
            </a:pPr>
            <a:r>
              <a:rPr lang="en-US" sz="2400" b="1" dirty="0"/>
              <a:t>Statistical Date Protests</a:t>
            </a:r>
          </a:p>
          <a:p>
            <a:r>
              <a:rPr lang="en-US" sz="2000" dirty="0"/>
              <a:t>After a supplier completes the SRS protest request, both the supplier and buyer receive confirmation that the request has been submitted for review </a:t>
            </a:r>
          </a:p>
          <a:p>
            <a:r>
              <a:rPr lang="en-US" sz="2000" dirty="0"/>
              <a:t>If the SRS protest request is re-assigned to another buyer, then the supplier, the original assigned buyer, and the newly assigned buyer will receive notification </a:t>
            </a:r>
          </a:p>
          <a:p>
            <a:endParaRPr lang="en-US" sz="2000" dirty="0"/>
          </a:p>
        </p:txBody>
      </p:sp>
      <p:sp>
        <p:nvSpPr>
          <p:cNvPr id="3" name="Title 2">
            <a:extLst>
              <a:ext uri="{FF2B5EF4-FFF2-40B4-BE49-F238E27FC236}">
                <a16:creationId xmlns:a16="http://schemas.microsoft.com/office/drawing/2014/main" id="{0BEB1D46-014B-96D1-8755-259CDE68129A}"/>
              </a:ext>
            </a:extLst>
          </p:cNvPr>
          <p:cNvSpPr>
            <a:spLocks noGrp="1"/>
          </p:cNvSpPr>
          <p:nvPr>
            <p:ph type="title"/>
          </p:nvPr>
        </p:nvSpPr>
        <p:spPr/>
        <p:txBody>
          <a:bodyPr/>
          <a:lstStyle/>
          <a:p>
            <a:r>
              <a:rPr lang="en-US" dirty="0"/>
              <a:t>Automatic Email Notifications</a:t>
            </a:r>
          </a:p>
        </p:txBody>
      </p:sp>
      <p:sp>
        <p:nvSpPr>
          <p:cNvPr id="5" name="Slide Number Placeholder 4">
            <a:extLst>
              <a:ext uri="{FF2B5EF4-FFF2-40B4-BE49-F238E27FC236}">
                <a16:creationId xmlns:a16="http://schemas.microsoft.com/office/drawing/2014/main" id="{923A8100-C863-01B2-3336-05F42BCE058D}"/>
              </a:ext>
            </a:extLst>
          </p:cNvPr>
          <p:cNvSpPr>
            <a:spLocks noGrp="1"/>
          </p:cNvSpPr>
          <p:nvPr>
            <p:ph type="sldNum" sz="quarter" idx="4"/>
          </p:nvPr>
        </p:nvSpPr>
        <p:spPr/>
        <p:txBody>
          <a:bodyPr/>
          <a:lstStyle/>
          <a:p>
            <a:fld id="{07165E6F-54ED-4977-A15E-D44BE7238A65}" type="slidenum">
              <a:rPr lang="en-US" smtClean="0"/>
              <a:pPr/>
              <a:t>21</a:t>
            </a:fld>
            <a:endParaRPr lang="en-US"/>
          </a:p>
        </p:txBody>
      </p:sp>
    </p:spTree>
    <p:extLst>
      <p:ext uri="{BB962C8B-B14F-4D97-AF65-F5344CB8AC3E}">
        <p14:creationId xmlns:p14="http://schemas.microsoft.com/office/powerpoint/2010/main" val="288194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DEFE2-3CB1-C633-2424-AAE4D560177A}"/>
              </a:ext>
            </a:extLst>
          </p:cNvPr>
          <p:cNvSpPr>
            <a:spLocks noGrp="1"/>
          </p:cNvSpPr>
          <p:nvPr>
            <p:ph type="title"/>
          </p:nvPr>
        </p:nvSpPr>
        <p:spPr>
          <a:xfrm>
            <a:off x="694943" y="466347"/>
            <a:ext cx="11305467" cy="676653"/>
          </a:xfrm>
        </p:spPr>
        <p:txBody>
          <a:bodyPr/>
          <a:lstStyle/>
          <a:p>
            <a:r>
              <a:rPr lang="en-US" dirty="0"/>
              <a:t>Status Change of a Protest to either Accepted or Rejected</a:t>
            </a:r>
          </a:p>
        </p:txBody>
      </p:sp>
      <p:sp>
        <p:nvSpPr>
          <p:cNvPr id="5" name="Text Placeholder 4">
            <a:extLst>
              <a:ext uri="{FF2B5EF4-FFF2-40B4-BE49-F238E27FC236}">
                <a16:creationId xmlns:a16="http://schemas.microsoft.com/office/drawing/2014/main" id="{3C4A8AC9-5CD4-CC47-FE78-679918413A3B}"/>
              </a:ext>
            </a:extLst>
          </p:cNvPr>
          <p:cNvSpPr>
            <a:spLocks noGrp="1"/>
          </p:cNvSpPr>
          <p:nvPr>
            <p:ph type="body" sz="quarter" idx="13"/>
          </p:nvPr>
        </p:nvSpPr>
        <p:spPr>
          <a:xfrm>
            <a:off x="690933" y="1572733"/>
            <a:ext cx="4656130" cy="4410055"/>
          </a:xfrm>
        </p:spPr>
        <p:txBody>
          <a:bodyPr/>
          <a:lstStyle/>
          <a:p>
            <a:r>
              <a:rPr lang="en-US" sz="2000" dirty="0"/>
              <a:t>A status change of an SRS protest request to either accepted or rejected will trigger a resolution email to the supplier</a:t>
            </a:r>
          </a:p>
          <a:p>
            <a:endParaRPr lang="en-US" sz="2000" dirty="0"/>
          </a:p>
          <a:p>
            <a:r>
              <a:rPr lang="en-US" sz="2000" dirty="0"/>
              <a:t>Emails for rejected protest requests will include a reason for the rejection</a:t>
            </a:r>
          </a:p>
          <a:p>
            <a:endParaRPr lang="en-US" sz="2000" dirty="0"/>
          </a:p>
          <a:p>
            <a:r>
              <a:rPr lang="en-US" sz="2000" dirty="0"/>
              <a:t>Supplier will be notified via email once the protest request is resolved</a:t>
            </a:r>
          </a:p>
          <a:p>
            <a:endParaRPr lang="en-US" sz="2000" dirty="0"/>
          </a:p>
        </p:txBody>
      </p:sp>
      <p:sp>
        <p:nvSpPr>
          <p:cNvPr id="7" name="Slide Number Placeholder 6">
            <a:extLst>
              <a:ext uri="{FF2B5EF4-FFF2-40B4-BE49-F238E27FC236}">
                <a16:creationId xmlns:a16="http://schemas.microsoft.com/office/drawing/2014/main" id="{0116B716-931D-E7B7-82E2-A376E01432BB}"/>
              </a:ext>
            </a:extLst>
          </p:cNvPr>
          <p:cNvSpPr>
            <a:spLocks noGrp="1"/>
          </p:cNvSpPr>
          <p:nvPr>
            <p:ph type="sldNum" sz="quarter" idx="4"/>
          </p:nvPr>
        </p:nvSpPr>
        <p:spPr/>
        <p:txBody>
          <a:bodyPr/>
          <a:lstStyle/>
          <a:p>
            <a:fld id="{07165E6F-54ED-4977-A15E-D44BE7238A65}" type="slidenum">
              <a:rPr lang="en-US" smtClean="0"/>
              <a:pPr/>
              <a:t>22</a:t>
            </a:fld>
            <a:endParaRPr lang="en-US"/>
          </a:p>
        </p:txBody>
      </p:sp>
      <p:pic>
        <p:nvPicPr>
          <p:cNvPr id="14" name="Picture 13">
            <a:extLst>
              <a:ext uri="{FF2B5EF4-FFF2-40B4-BE49-F238E27FC236}">
                <a16:creationId xmlns:a16="http://schemas.microsoft.com/office/drawing/2014/main" id="{02FADB1D-F617-AFFE-CD0F-A63901B1E026}"/>
              </a:ext>
            </a:extLst>
          </p:cNvPr>
          <p:cNvPicPr>
            <a:picLocks noChangeAspect="1"/>
          </p:cNvPicPr>
          <p:nvPr/>
        </p:nvPicPr>
        <p:blipFill>
          <a:blip r:embed="rId3"/>
          <a:stretch>
            <a:fillRect/>
          </a:stretch>
        </p:blipFill>
        <p:spPr>
          <a:xfrm>
            <a:off x="5803041" y="1071392"/>
            <a:ext cx="4899793" cy="5341577"/>
          </a:xfrm>
          <a:prstGeom prst="rect">
            <a:avLst/>
          </a:prstGeom>
        </p:spPr>
      </p:pic>
    </p:spTree>
    <p:extLst>
      <p:ext uri="{BB962C8B-B14F-4D97-AF65-F5344CB8AC3E}">
        <p14:creationId xmlns:p14="http://schemas.microsoft.com/office/powerpoint/2010/main" val="3075028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itle 447">
            <a:extLst>
              <a:ext uri="{FF2B5EF4-FFF2-40B4-BE49-F238E27FC236}">
                <a16:creationId xmlns:a16="http://schemas.microsoft.com/office/drawing/2014/main" id="{0FFBD24A-C60E-F1AF-F174-F96AB1DB46AD}"/>
              </a:ext>
            </a:extLst>
          </p:cNvPr>
          <p:cNvSpPr>
            <a:spLocks noGrp="1"/>
          </p:cNvSpPr>
          <p:nvPr>
            <p:ph type="title"/>
          </p:nvPr>
        </p:nvSpPr>
        <p:spPr/>
        <p:txBody>
          <a:bodyPr/>
          <a:lstStyle/>
          <a:p>
            <a:r>
              <a:rPr lang="en-US" dirty="0"/>
              <a:t>Topic 5: Frequently Asked Questions</a:t>
            </a:r>
          </a:p>
        </p:txBody>
      </p:sp>
      <p:sp>
        <p:nvSpPr>
          <p:cNvPr id="3" name="Slide Number Placeholder 2"/>
          <p:cNvSpPr>
            <a:spLocks noGrp="1"/>
          </p:cNvSpPr>
          <p:nvPr>
            <p:ph type="sldNum" sz="quarter" idx="4"/>
          </p:nvPr>
        </p:nvSpPr>
        <p:spPr/>
        <p:txBody>
          <a:bodyPr/>
          <a:lstStyle/>
          <a:p>
            <a:fld id="{07165E6F-54ED-4977-A15E-D44BE7238A65}" type="slidenum">
              <a:rPr lang="en-US" smtClean="0"/>
              <a:pPr/>
              <a:t>23</a:t>
            </a:fld>
            <a:endParaRPr lang="en-US"/>
          </a:p>
        </p:txBody>
      </p:sp>
    </p:spTree>
    <p:extLst>
      <p:ext uri="{BB962C8B-B14F-4D97-AF65-F5344CB8AC3E}">
        <p14:creationId xmlns:p14="http://schemas.microsoft.com/office/powerpoint/2010/main" val="282127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3F8F7D-BC42-4F8B-9B35-9DB12C155644}"/>
              </a:ext>
            </a:extLst>
          </p:cNvPr>
          <p:cNvSpPr>
            <a:spLocks noGrp="1"/>
          </p:cNvSpPr>
          <p:nvPr>
            <p:ph type="body" sz="quarter" idx="13"/>
          </p:nvPr>
        </p:nvSpPr>
        <p:spPr/>
        <p:txBody>
          <a:bodyPr/>
          <a:lstStyle/>
          <a:p>
            <a:pPr marL="0" indent="0">
              <a:buNone/>
            </a:pPr>
            <a:r>
              <a:rPr lang="en-US" sz="2000" b="1" dirty="0"/>
              <a:t>Q: </a:t>
            </a:r>
            <a:r>
              <a:rPr lang="en-US" sz="2000" dirty="0"/>
              <a:t>I submitted a </a:t>
            </a:r>
            <a:r>
              <a:rPr lang="en-US" sz="2000" b="1" dirty="0"/>
              <a:t>Quality Failure Protest </a:t>
            </a:r>
            <a:r>
              <a:rPr lang="en-US" sz="2000" dirty="0"/>
              <a:t>request. When can I expect to receive resolution of the protest request from RTX? </a:t>
            </a:r>
          </a:p>
          <a:p>
            <a:pPr marL="0" indent="0">
              <a:buNone/>
            </a:pPr>
            <a:r>
              <a:rPr lang="en-US" sz="2000" b="1" dirty="0"/>
              <a:t>A: Quality Failure Protest </a:t>
            </a:r>
            <a:r>
              <a:rPr lang="en-US" sz="2000" dirty="0"/>
              <a:t>are typically closed at three weeks from creation date and will be closed within four weeks from creation.</a:t>
            </a:r>
            <a:endParaRPr lang="en-US" sz="2000" b="1" dirty="0"/>
          </a:p>
          <a:p>
            <a:pPr marL="0" indent="0">
              <a:buNone/>
            </a:pPr>
            <a:endParaRPr lang="en-US" sz="2000" b="1" dirty="0"/>
          </a:p>
          <a:p>
            <a:pPr marL="0" indent="0">
              <a:buNone/>
            </a:pPr>
            <a:r>
              <a:rPr lang="en-US" sz="2000" b="1" dirty="0"/>
              <a:t>Q: </a:t>
            </a:r>
            <a:r>
              <a:rPr lang="en-US" sz="2000" dirty="0"/>
              <a:t>I submitted a </a:t>
            </a:r>
            <a:r>
              <a:rPr lang="en-US" sz="2000" b="1" dirty="0"/>
              <a:t>Statistical Date Protest </a:t>
            </a:r>
            <a:r>
              <a:rPr lang="en-US" sz="2000" dirty="0"/>
              <a:t>request. When can I expect to receive resolution of the protest request from Raytheon? </a:t>
            </a:r>
          </a:p>
          <a:p>
            <a:pPr marL="0" indent="0">
              <a:buNone/>
            </a:pPr>
            <a:r>
              <a:rPr lang="en-US" sz="2000" b="1" dirty="0"/>
              <a:t>A: </a:t>
            </a:r>
            <a:r>
              <a:rPr lang="en-US" sz="2000" dirty="0"/>
              <a:t>Once the buyer receives the supporting documentation, the information will be reviewed. Open protest requests will follow internal escalation procedures for timely responses. Please note that the resolution may not be immediately reflected in SRS data due to timing of SRS updates.</a:t>
            </a:r>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dirty="0"/>
              <a:t>.</a:t>
            </a:r>
          </a:p>
          <a:p>
            <a:pPr marL="0" indent="0">
              <a:buNone/>
            </a:pPr>
            <a:endParaRPr lang="en-US" sz="2000" dirty="0"/>
          </a:p>
          <a:p>
            <a:pPr marL="0" indent="0">
              <a:buNone/>
            </a:pPr>
            <a:endParaRPr lang="en-US" sz="2000" dirty="0"/>
          </a:p>
        </p:txBody>
      </p:sp>
      <p:sp>
        <p:nvSpPr>
          <p:cNvPr id="3" name="Title 2">
            <a:extLst>
              <a:ext uri="{FF2B5EF4-FFF2-40B4-BE49-F238E27FC236}">
                <a16:creationId xmlns:a16="http://schemas.microsoft.com/office/drawing/2014/main" id="{D86C2728-6788-468A-4AD2-1DB8FFAAC3D0}"/>
              </a:ext>
            </a:extLst>
          </p:cNvPr>
          <p:cNvSpPr>
            <a:spLocks noGrp="1"/>
          </p:cNvSpPr>
          <p:nvPr>
            <p:ph type="title"/>
          </p:nvPr>
        </p:nvSpPr>
        <p:spPr/>
        <p:txBody>
          <a:bodyPr/>
          <a:lstStyle/>
          <a:p>
            <a:r>
              <a:rPr lang="en-US" dirty="0"/>
              <a:t>Frequently Asked Questions</a:t>
            </a:r>
          </a:p>
        </p:txBody>
      </p:sp>
      <p:sp>
        <p:nvSpPr>
          <p:cNvPr id="5" name="Slide Number Placeholder 4">
            <a:extLst>
              <a:ext uri="{FF2B5EF4-FFF2-40B4-BE49-F238E27FC236}">
                <a16:creationId xmlns:a16="http://schemas.microsoft.com/office/drawing/2014/main" id="{6C09A37C-C413-B075-DB17-EAEF44C0CEDF}"/>
              </a:ext>
            </a:extLst>
          </p:cNvPr>
          <p:cNvSpPr>
            <a:spLocks noGrp="1"/>
          </p:cNvSpPr>
          <p:nvPr>
            <p:ph type="sldNum" sz="quarter" idx="4"/>
          </p:nvPr>
        </p:nvSpPr>
        <p:spPr/>
        <p:txBody>
          <a:bodyPr/>
          <a:lstStyle/>
          <a:p>
            <a:fld id="{07165E6F-54ED-4977-A15E-D44BE7238A65}" type="slidenum">
              <a:rPr lang="en-US" smtClean="0"/>
              <a:pPr/>
              <a:t>24</a:t>
            </a:fld>
            <a:endParaRPr lang="en-US"/>
          </a:p>
        </p:txBody>
      </p:sp>
    </p:spTree>
    <p:extLst>
      <p:ext uri="{BB962C8B-B14F-4D97-AF65-F5344CB8AC3E}">
        <p14:creationId xmlns:p14="http://schemas.microsoft.com/office/powerpoint/2010/main" val="374322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379F1-EF30-E4FF-532D-F48E0F9F3F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5E7CAF-A552-CB2E-FFA5-544479D699B6}"/>
              </a:ext>
            </a:extLst>
          </p:cNvPr>
          <p:cNvSpPr>
            <a:spLocks noGrp="1"/>
          </p:cNvSpPr>
          <p:nvPr>
            <p:ph type="body" sz="quarter" idx="13"/>
          </p:nvPr>
        </p:nvSpPr>
        <p:spPr/>
        <p:txBody>
          <a:bodyPr/>
          <a:lstStyle/>
          <a:p>
            <a:pPr marL="0" indent="0">
              <a:buNone/>
            </a:pPr>
            <a:r>
              <a:rPr lang="en-US" sz="2000" b="1" dirty="0"/>
              <a:t>Q: </a:t>
            </a:r>
            <a:r>
              <a:rPr lang="en-US" sz="2000" dirty="0"/>
              <a:t>Will my protest request become public knowledge? </a:t>
            </a:r>
          </a:p>
          <a:p>
            <a:pPr marL="0" indent="0">
              <a:buNone/>
            </a:pPr>
            <a:r>
              <a:rPr lang="en-US" sz="2000" b="1" dirty="0"/>
              <a:t>A: </a:t>
            </a:r>
            <a:r>
              <a:rPr lang="en-US" sz="2000" dirty="0"/>
              <a:t>No, the protest request records are maintained in a database to which only Raytheon and the respective Supplier have access.</a:t>
            </a:r>
          </a:p>
          <a:p>
            <a:pPr marL="0" indent="0">
              <a:buNone/>
            </a:pPr>
            <a:endParaRPr lang="en-US" sz="2000" dirty="0"/>
          </a:p>
          <a:p>
            <a:pPr marL="0" indent="0">
              <a:buNone/>
            </a:pPr>
            <a:r>
              <a:rPr lang="en-US" sz="2000" b="1" dirty="0"/>
              <a:t>Q: </a:t>
            </a:r>
            <a:r>
              <a:rPr lang="en-US" sz="2000" dirty="0"/>
              <a:t>How do I check the status of a protest request? </a:t>
            </a:r>
          </a:p>
          <a:p>
            <a:pPr marL="0" indent="0">
              <a:buNone/>
            </a:pPr>
            <a:r>
              <a:rPr lang="en-US" sz="2000" b="1" dirty="0"/>
              <a:t>A: </a:t>
            </a:r>
            <a:r>
              <a:rPr lang="en-US" sz="2000" dirty="0"/>
              <a:t>Suppliers can check the status of a protest request by viewing the PO, Receipt, or Failure detail reports where suppliers initiated the protest request (reports accessed via the SPRR). See topic 3. Once a resolution is determined, an email will be sent to both the supplier and the buyer.</a:t>
            </a:r>
          </a:p>
          <a:p>
            <a:pPr marL="0" indent="0">
              <a:buNone/>
            </a:pPr>
            <a:endParaRPr lang="en-US" sz="2000" b="1" dirty="0"/>
          </a:p>
          <a:p>
            <a:pPr marL="0" indent="0">
              <a:buNone/>
            </a:pPr>
            <a:r>
              <a:rPr lang="en-US" sz="2000" b="1" dirty="0"/>
              <a:t>Q: </a:t>
            </a:r>
            <a:r>
              <a:rPr lang="en-US" sz="2000" dirty="0"/>
              <a:t>Why am I unable to protest a line item more than once? </a:t>
            </a:r>
          </a:p>
          <a:p>
            <a:pPr marL="0" indent="0">
              <a:buNone/>
            </a:pPr>
            <a:r>
              <a:rPr lang="en-US" sz="2000" b="1" dirty="0"/>
              <a:t>A: </a:t>
            </a:r>
            <a:r>
              <a:rPr lang="en-US" sz="2000" dirty="0"/>
              <a:t>Once a protest request has been resolved, the Council has completed any necessary investigation and has determined the final resolution. Once final resolution has been determined, the item cannot be protested again.</a:t>
            </a:r>
          </a:p>
          <a:p>
            <a:pPr marL="0" indent="0">
              <a:buNone/>
            </a:pPr>
            <a:endParaRPr lang="en-US" sz="2000" dirty="0"/>
          </a:p>
        </p:txBody>
      </p:sp>
      <p:sp>
        <p:nvSpPr>
          <p:cNvPr id="3" name="Title 2">
            <a:extLst>
              <a:ext uri="{FF2B5EF4-FFF2-40B4-BE49-F238E27FC236}">
                <a16:creationId xmlns:a16="http://schemas.microsoft.com/office/drawing/2014/main" id="{0255C0EA-40E1-0AA4-F4F9-B2AFAF7989C6}"/>
              </a:ext>
            </a:extLst>
          </p:cNvPr>
          <p:cNvSpPr>
            <a:spLocks noGrp="1"/>
          </p:cNvSpPr>
          <p:nvPr>
            <p:ph type="title"/>
          </p:nvPr>
        </p:nvSpPr>
        <p:spPr/>
        <p:txBody>
          <a:bodyPr/>
          <a:lstStyle/>
          <a:p>
            <a:r>
              <a:rPr lang="en-US" dirty="0"/>
              <a:t>Frequently Asked Questions</a:t>
            </a:r>
          </a:p>
        </p:txBody>
      </p:sp>
      <p:sp>
        <p:nvSpPr>
          <p:cNvPr id="5" name="Slide Number Placeholder 4">
            <a:extLst>
              <a:ext uri="{FF2B5EF4-FFF2-40B4-BE49-F238E27FC236}">
                <a16:creationId xmlns:a16="http://schemas.microsoft.com/office/drawing/2014/main" id="{50DA4BD6-B661-1D8C-5ABE-DD72BE4EA62E}"/>
              </a:ext>
            </a:extLst>
          </p:cNvPr>
          <p:cNvSpPr>
            <a:spLocks noGrp="1"/>
          </p:cNvSpPr>
          <p:nvPr>
            <p:ph type="sldNum" sz="quarter" idx="4"/>
          </p:nvPr>
        </p:nvSpPr>
        <p:spPr/>
        <p:txBody>
          <a:bodyPr/>
          <a:lstStyle/>
          <a:p>
            <a:fld id="{07165E6F-54ED-4977-A15E-D44BE7238A65}" type="slidenum">
              <a:rPr lang="en-US" smtClean="0"/>
              <a:pPr/>
              <a:t>25</a:t>
            </a:fld>
            <a:endParaRPr lang="en-US"/>
          </a:p>
        </p:txBody>
      </p:sp>
    </p:spTree>
    <p:extLst>
      <p:ext uri="{BB962C8B-B14F-4D97-AF65-F5344CB8AC3E}">
        <p14:creationId xmlns:p14="http://schemas.microsoft.com/office/powerpoint/2010/main" val="226867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01C05-2AC8-92A6-8947-467130BCE5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D0690C-6C30-C767-6AD8-2F7E5EC4BBF0}"/>
              </a:ext>
            </a:extLst>
          </p:cNvPr>
          <p:cNvSpPr>
            <a:spLocks noGrp="1"/>
          </p:cNvSpPr>
          <p:nvPr>
            <p:ph type="body" sz="quarter" idx="13"/>
          </p:nvPr>
        </p:nvSpPr>
        <p:spPr/>
        <p:txBody>
          <a:bodyPr/>
          <a:lstStyle/>
          <a:p>
            <a:pPr marL="0" indent="0">
              <a:buNone/>
            </a:pPr>
            <a:r>
              <a:rPr lang="en-US" sz="2000" b="1" dirty="0"/>
              <a:t>Q: </a:t>
            </a:r>
            <a:r>
              <a:rPr lang="en-US" sz="2000" dirty="0"/>
              <a:t>I’m unsure if I should protest a QN, what should I do?</a:t>
            </a:r>
          </a:p>
          <a:p>
            <a:pPr marL="0" indent="0">
              <a:buNone/>
            </a:pPr>
            <a:r>
              <a:rPr lang="en-US" sz="2000" b="1" dirty="0"/>
              <a:t>A: </a:t>
            </a:r>
            <a:r>
              <a:rPr lang="en-US" sz="2000" dirty="0"/>
              <a:t>Contact your assigned RTX FSQE representative to support questions related to QNs.</a:t>
            </a:r>
          </a:p>
          <a:p>
            <a:pPr marL="0" indent="0">
              <a:buNone/>
            </a:pPr>
            <a:endParaRPr lang="en-US" sz="2000" dirty="0"/>
          </a:p>
          <a:p>
            <a:pPr marL="0" indent="0">
              <a:buNone/>
            </a:pPr>
            <a:r>
              <a:rPr lang="en-US" sz="2000" b="1" dirty="0"/>
              <a:t>Q: </a:t>
            </a:r>
            <a:r>
              <a:rPr lang="en-US" sz="2000" dirty="0"/>
              <a:t>What is objective evidence?</a:t>
            </a:r>
          </a:p>
          <a:p>
            <a:pPr marL="0" indent="0">
              <a:buNone/>
            </a:pPr>
            <a:r>
              <a:rPr lang="en-US" sz="2000" b="1" dirty="0"/>
              <a:t>A:</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2000" dirty="0">
                <a:effectLst/>
                <a:latin typeface="Aptos" panose="020B0004020202020204" pitchFamily="34" charset="0"/>
                <a:ea typeface="Aptos" panose="020B0004020202020204" pitchFamily="34" charset="0"/>
                <a:cs typeface="Aptos" panose="020B0004020202020204" pitchFamily="34" charset="0"/>
              </a:rPr>
              <a:t>This may include testing results, inspection reports, photos, or other clear reasoning that explains why the protest should be accepted. </a:t>
            </a:r>
            <a:r>
              <a:rPr lang="en-US" sz="2000" b="1" dirty="0">
                <a:effectLst/>
                <a:latin typeface="Aptos" panose="020B0004020202020204" pitchFamily="34" charset="0"/>
                <a:ea typeface="Aptos" panose="020B0004020202020204" pitchFamily="34" charset="0"/>
                <a:cs typeface="Aptos" panose="020B0004020202020204" pitchFamily="34" charset="0"/>
              </a:rPr>
              <a:t>Any technical data must be sent securely. </a:t>
            </a:r>
            <a:endParaRPr lang="en-US" sz="2400" b="1" dirty="0"/>
          </a:p>
          <a:p>
            <a:pPr marL="0" indent="0">
              <a:buNone/>
            </a:pPr>
            <a:endParaRPr lang="en-US" sz="2000" b="1" dirty="0"/>
          </a:p>
          <a:p>
            <a:pPr marL="0" indent="0">
              <a:buNone/>
            </a:pPr>
            <a:r>
              <a:rPr lang="en-US" sz="2000" b="1" dirty="0"/>
              <a:t>Q: </a:t>
            </a:r>
            <a:r>
              <a:rPr lang="en-US" sz="2000" dirty="0"/>
              <a:t>My protest request was accepted, but SRS is not reflecting the update. What do I do? </a:t>
            </a:r>
          </a:p>
          <a:p>
            <a:pPr marL="0" indent="0">
              <a:buNone/>
            </a:pPr>
            <a:r>
              <a:rPr lang="en-US" sz="2000" b="1" dirty="0"/>
              <a:t>A: </a:t>
            </a:r>
            <a:r>
              <a:rPr lang="en-US" sz="2000" dirty="0"/>
              <a:t>If SRS has not been updated after the protest request was accepted, please contact the buyer. If further assistance is needed, contact the Raytheon helpdesk 877-844-4712.</a:t>
            </a:r>
          </a:p>
        </p:txBody>
      </p:sp>
      <p:sp>
        <p:nvSpPr>
          <p:cNvPr id="3" name="Title 2">
            <a:extLst>
              <a:ext uri="{FF2B5EF4-FFF2-40B4-BE49-F238E27FC236}">
                <a16:creationId xmlns:a16="http://schemas.microsoft.com/office/drawing/2014/main" id="{671DD690-3711-E655-B15E-1EA70335E9DE}"/>
              </a:ext>
            </a:extLst>
          </p:cNvPr>
          <p:cNvSpPr>
            <a:spLocks noGrp="1"/>
          </p:cNvSpPr>
          <p:nvPr>
            <p:ph type="title"/>
          </p:nvPr>
        </p:nvSpPr>
        <p:spPr/>
        <p:txBody>
          <a:bodyPr/>
          <a:lstStyle/>
          <a:p>
            <a:r>
              <a:rPr lang="en-US" dirty="0"/>
              <a:t>Frequently Asked Questions</a:t>
            </a:r>
          </a:p>
        </p:txBody>
      </p:sp>
      <p:sp>
        <p:nvSpPr>
          <p:cNvPr id="5" name="Slide Number Placeholder 4">
            <a:extLst>
              <a:ext uri="{FF2B5EF4-FFF2-40B4-BE49-F238E27FC236}">
                <a16:creationId xmlns:a16="http://schemas.microsoft.com/office/drawing/2014/main" id="{D5107F00-7335-7EE7-D609-20CB0D9CA3EC}"/>
              </a:ext>
            </a:extLst>
          </p:cNvPr>
          <p:cNvSpPr>
            <a:spLocks noGrp="1"/>
          </p:cNvSpPr>
          <p:nvPr>
            <p:ph type="sldNum" sz="quarter" idx="4"/>
          </p:nvPr>
        </p:nvSpPr>
        <p:spPr/>
        <p:txBody>
          <a:bodyPr/>
          <a:lstStyle/>
          <a:p>
            <a:fld id="{07165E6F-54ED-4977-A15E-D44BE7238A65}" type="slidenum">
              <a:rPr lang="en-US" smtClean="0"/>
              <a:pPr/>
              <a:t>26</a:t>
            </a:fld>
            <a:endParaRPr lang="en-US"/>
          </a:p>
        </p:txBody>
      </p:sp>
    </p:spTree>
    <p:extLst>
      <p:ext uri="{BB962C8B-B14F-4D97-AF65-F5344CB8AC3E}">
        <p14:creationId xmlns:p14="http://schemas.microsoft.com/office/powerpoint/2010/main" val="1765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 Placeholder 449">
            <a:extLst>
              <a:ext uri="{FF2B5EF4-FFF2-40B4-BE49-F238E27FC236}">
                <a16:creationId xmlns:a16="http://schemas.microsoft.com/office/drawing/2014/main" id="{C0374650-FE74-0F5F-C73B-539FB421CB88}"/>
              </a:ext>
            </a:extLst>
          </p:cNvPr>
          <p:cNvSpPr>
            <a:spLocks noGrp="1"/>
          </p:cNvSpPr>
          <p:nvPr>
            <p:ph type="body" sz="quarter" idx="13"/>
          </p:nvPr>
        </p:nvSpPr>
        <p:spPr/>
        <p:txBody>
          <a:bodyPr/>
          <a:lstStyle/>
          <a:p>
            <a:pPr marL="514350" indent="-514350">
              <a:buFont typeface="+mj-lt"/>
              <a:buAutoNum type="arabicPeriod"/>
            </a:pPr>
            <a:r>
              <a:rPr lang="en-US" dirty="0"/>
              <a:t>What are SRS protest requests</a:t>
            </a:r>
          </a:p>
          <a:p>
            <a:pPr marL="514350" indent="-514350">
              <a:buFont typeface="+mj-lt"/>
              <a:buAutoNum type="arabicPeriod"/>
            </a:pPr>
            <a:r>
              <a:rPr lang="en-US" dirty="0"/>
              <a:t>Supplier submits a protest request </a:t>
            </a:r>
          </a:p>
          <a:p>
            <a:pPr marL="514350" indent="-514350">
              <a:buFont typeface="+mj-lt"/>
              <a:buAutoNum type="arabicPeriod"/>
            </a:pPr>
            <a:r>
              <a:rPr lang="en-US" dirty="0"/>
              <a:t>View the status of a protest </a:t>
            </a:r>
          </a:p>
          <a:p>
            <a:pPr marL="514350" indent="-514350">
              <a:buFont typeface="+mj-lt"/>
              <a:buAutoNum type="arabicPeriod"/>
            </a:pPr>
            <a:r>
              <a:rPr lang="en-US" dirty="0"/>
              <a:t>Email notifications </a:t>
            </a:r>
          </a:p>
          <a:p>
            <a:pPr marL="514350" indent="-514350">
              <a:buFont typeface="+mj-lt"/>
              <a:buAutoNum type="arabicPeriod"/>
            </a:pPr>
            <a:r>
              <a:rPr lang="en-US" dirty="0"/>
              <a:t>Frequently asked questions</a:t>
            </a:r>
          </a:p>
        </p:txBody>
      </p:sp>
      <p:sp>
        <p:nvSpPr>
          <p:cNvPr id="449" name="Title 448">
            <a:extLst>
              <a:ext uri="{FF2B5EF4-FFF2-40B4-BE49-F238E27FC236}">
                <a16:creationId xmlns:a16="http://schemas.microsoft.com/office/drawing/2014/main" id="{AB159FC5-A060-39EB-265B-FC41BDCA60FF}"/>
              </a:ext>
            </a:extLst>
          </p:cNvPr>
          <p:cNvSpPr>
            <a:spLocks noGrp="1"/>
          </p:cNvSpPr>
          <p:nvPr>
            <p:ph type="title"/>
          </p:nvPr>
        </p:nvSpPr>
        <p:spPr/>
        <p:txBody>
          <a:bodyPr/>
          <a:lstStyle/>
          <a:p>
            <a:r>
              <a:rPr lang="en-US" dirty="0"/>
              <a:t>Agenda / Course Outline</a:t>
            </a:r>
          </a:p>
        </p:txBody>
      </p:sp>
      <p:sp>
        <p:nvSpPr>
          <p:cNvPr id="3" name="Slide Number Placeholder 2">
            <a:extLst>
              <a:ext uri="{FF2B5EF4-FFF2-40B4-BE49-F238E27FC236}">
                <a16:creationId xmlns:a16="http://schemas.microsoft.com/office/drawing/2014/main" id="{FABF23BB-189F-8417-0F3E-D6FDCB8C1E8C}"/>
              </a:ext>
            </a:extLst>
          </p:cNvPr>
          <p:cNvSpPr>
            <a:spLocks noGrp="1"/>
          </p:cNvSpPr>
          <p:nvPr>
            <p:ph type="sldNum" sz="quarter" idx="4"/>
          </p:nvPr>
        </p:nvSpPr>
        <p:spPr/>
        <p:txBody>
          <a:bodyPr/>
          <a:lstStyle/>
          <a:p>
            <a:fld id="{07165E6F-54ED-4977-A15E-D44BE7238A65}" type="slidenum">
              <a:rPr lang="en-US" smtClean="0"/>
              <a:pPr/>
              <a:t>3</a:t>
            </a:fld>
            <a:endParaRPr lang="en-US"/>
          </a:p>
        </p:txBody>
      </p:sp>
    </p:spTree>
    <p:extLst>
      <p:ext uri="{BB962C8B-B14F-4D97-AF65-F5344CB8AC3E}">
        <p14:creationId xmlns:p14="http://schemas.microsoft.com/office/powerpoint/2010/main" val="269530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BC9A-6B3E-0A65-4557-38DBB1F38DE7}"/>
              </a:ext>
            </a:extLst>
          </p:cNvPr>
          <p:cNvSpPr>
            <a:spLocks noGrp="1"/>
          </p:cNvSpPr>
          <p:nvPr>
            <p:ph type="title"/>
          </p:nvPr>
        </p:nvSpPr>
        <p:spPr/>
        <p:txBody>
          <a:bodyPr/>
          <a:lstStyle/>
          <a:p>
            <a:r>
              <a:rPr lang="en-US" dirty="0"/>
              <a:t>Topic 1: What are SRS protest requests</a:t>
            </a:r>
          </a:p>
        </p:txBody>
      </p:sp>
      <p:sp>
        <p:nvSpPr>
          <p:cNvPr id="4" name="Slide Number Placeholder 3">
            <a:extLst>
              <a:ext uri="{FF2B5EF4-FFF2-40B4-BE49-F238E27FC236}">
                <a16:creationId xmlns:a16="http://schemas.microsoft.com/office/drawing/2014/main" id="{709FCD03-37DD-CC64-617C-EAA7D8E91E3A}"/>
              </a:ext>
            </a:extLst>
          </p:cNvPr>
          <p:cNvSpPr>
            <a:spLocks noGrp="1"/>
          </p:cNvSpPr>
          <p:nvPr>
            <p:ph type="sldNum" sz="quarter" idx="4"/>
          </p:nvPr>
        </p:nvSpPr>
        <p:spPr/>
        <p:txBody>
          <a:bodyPr/>
          <a:lstStyle/>
          <a:p>
            <a:fld id="{07165E6F-54ED-4977-A15E-D44BE7238A65}" type="slidenum">
              <a:rPr lang="en-US" smtClean="0"/>
              <a:pPr/>
              <a:t>4</a:t>
            </a:fld>
            <a:endParaRPr lang="en-US"/>
          </a:p>
        </p:txBody>
      </p:sp>
    </p:spTree>
    <p:extLst>
      <p:ext uri="{BB962C8B-B14F-4D97-AF65-F5344CB8AC3E}">
        <p14:creationId xmlns:p14="http://schemas.microsoft.com/office/powerpoint/2010/main" val="23540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7E98A-1BE3-DEAB-7DF6-DA5EC68CD25D}"/>
              </a:ext>
            </a:extLst>
          </p:cNvPr>
          <p:cNvSpPr>
            <a:spLocks noGrp="1"/>
          </p:cNvSpPr>
          <p:nvPr>
            <p:ph type="body" sz="quarter" idx="13"/>
          </p:nvPr>
        </p:nvSpPr>
        <p:spPr>
          <a:xfrm>
            <a:off x="685799" y="1143000"/>
            <a:ext cx="10829543" cy="4979126"/>
          </a:xfrm>
        </p:spPr>
        <p:txBody>
          <a:bodyPr/>
          <a:lstStyle/>
          <a:p>
            <a:pPr marL="0" indent="0">
              <a:buNone/>
            </a:pPr>
            <a:r>
              <a:rPr lang="en-US" sz="2000" dirty="0"/>
              <a:t>On January 7, 2019, a new online process has been released which gives our Raytheon Suppliers the opportunity to formally protest performance elements affecting their Supplier Rating System (SRS) ratings. The feature enables our suppliers to submit protest requests for statistical delivery date, receipt date, or failure responsibility through SRS via the Raytheon Supplier Portal. </a:t>
            </a:r>
          </a:p>
          <a:p>
            <a:pPr marL="0" indent="0">
              <a:buNone/>
            </a:pPr>
            <a:r>
              <a:rPr lang="en-US" sz="2000" b="1" dirty="0">
                <a:solidFill>
                  <a:srgbClr val="FF0000"/>
                </a:solidFill>
              </a:rPr>
              <a:t>Benefits: </a:t>
            </a:r>
          </a:p>
          <a:p>
            <a:pPr>
              <a:buFont typeface="Wingdings" panose="05000000000000000000" pitchFamily="2" charset="2"/>
              <a:buChar char="§"/>
            </a:pPr>
            <a:r>
              <a:rPr lang="en-US" sz="2000" dirty="0"/>
              <a:t>Raytheon Supply Chain Productivity</a:t>
            </a:r>
          </a:p>
          <a:p>
            <a:pPr lvl="1">
              <a:buFont typeface="Wingdings" panose="05000000000000000000" pitchFamily="2" charset="2"/>
              <a:buChar char="§"/>
            </a:pPr>
            <a:r>
              <a:rPr lang="en-US" sz="1600" dirty="0"/>
              <a:t>Buyers will have time to do more productive supplier management activities  </a:t>
            </a:r>
          </a:p>
          <a:p>
            <a:pPr lvl="1">
              <a:buFont typeface="Wingdings" panose="05000000000000000000" pitchFamily="2" charset="2"/>
              <a:buChar char="§"/>
            </a:pPr>
            <a:r>
              <a:rPr lang="en-US" sz="1600" dirty="0"/>
              <a:t>Will enhance supplier excellence program by removing the need to adjudicate SRS scores to reflect accurate performance  </a:t>
            </a:r>
          </a:p>
          <a:p>
            <a:pPr lvl="1">
              <a:buFont typeface="Wingdings" panose="05000000000000000000" pitchFamily="2" charset="2"/>
              <a:buChar char="§"/>
            </a:pPr>
            <a:r>
              <a:rPr lang="en-US" sz="1600" dirty="0"/>
              <a:t>Will improve competitive source selection decisions by utilizing more accurate data </a:t>
            </a:r>
          </a:p>
          <a:p>
            <a:pPr>
              <a:buFont typeface="Wingdings" panose="05000000000000000000" pitchFamily="2" charset="2"/>
              <a:buChar char="§"/>
            </a:pPr>
            <a:r>
              <a:rPr lang="en-US" sz="1800" dirty="0"/>
              <a:t> </a:t>
            </a:r>
            <a:r>
              <a:rPr lang="en-US" sz="2000" dirty="0"/>
              <a:t>Improved Partnership  </a:t>
            </a:r>
          </a:p>
          <a:p>
            <a:pPr lvl="1">
              <a:buFont typeface="Wingdings" panose="05000000000000000000" pitchFamily="2" charset="2"/>
              <a:buChar char="§"/>
            </a:pPr>
            <a:r>
              <a:rPr lang="en-US" sz="1600" dirty="0"/>
              <a:t>Addresses consistent feedback from supplier perception surveys; Suppliers requested a formal process to contact RTN to update inaccurate SRS scores.  </a:t>
            </a:r>
          </a:p>
          <a:p>
            <a:pPr lvl="1">
              <a:buFont typeface="Wingdings" panose="05000000000000000000" pitchFamily="2" charset="2"/>
              <a:buChar char="§"/>
            </a:pPr>
            <a:r>
              <a:rPr lang="en-US" sz="1600" dirty="0"/>
              <a:t>This is a feature that, in the words of suppliers from the Raytheon Supplier Advisory Council, “Will be a competitive differentiator for Raytheon”. </a:t>
            </a:r>
          </a:p>
        </p:txBody>
      </p:sp>
      <p:sp>
        <p:nvSpPr>
          <p:cNvPr id="3" name="Title 2">
            <a:extLst>
              <a:ext uri="{FF2B5EF4-FFF2-40B4-BE49-F238E27FC236}">
                <a16:creationId xmlns:a16="http://schemas.microsoft.com/office/drawing/2014/main" id="{EA3216EB-CB0A-6F03-D9D7-730BD28D1CAA}"/>
              </a:ext>
            </a:extLst>
          </p:cNvPr>
          <p:cNvSpPr>
            <a:spLocks noGrp="1"/>
          </p:cNvSpPr>
          <p:nvPr>
            <p:ph type="title"/>
          </p:nvPr>
        </p:nvSpPr>
        <p:spPr/>
        <p:txBody>
          <a:bodyPr/>
          <a:lstStyle/>
          <a:p>
            <a:r>
              <a:rPr lang="en-US" dirty="0"/>
              <a:t>What are SRS protest requests</a:t>
            </a:r>
          </a:p>
        </p:txBody>
      </p:sp>
      <p:sp>
        <p:nvSpPr>
          <p:cNvPr id="5" name="Slide Number Placeholder 4">
            <a:extLst>
              <a:ext uri="{FF2B5EF4-FFF2-40B4-BE49-F238E27FC236}">
                <a16:creationId xmlns:a16="http://schemas.microsoft.com/office/drawing/2014/main" id="{779A15CE-829F-EB3F-6703-CD4BBEC679E9}"/>
              </a:ext>
            </a:extLst>
          </p:cNvPr>
          <p:cNvSpPr>
            <a:spLocks noGrp="1"/>
          </p:cNvSpPr>
          <p:nvPr>
            <p:ph type="sldNum" sz="quarter" idx="4"/>
          </p:nvPr>
        </p:nvSpPr>
        <p:spPr/>
        <p:txBody>
          <a:bodyPr/>
          <a:lstStyle/>
          <a:p>
            <a:fld id="{07165E6F-54ED-4977-A15E-D44BE7238A65}" type="slidenum">
              <a:rPr lang="en-US" smtClean="0"/>
              <a:pPr/>
              <a:t>5</a:t>
            </a:fld>
            <a:endParaRPr lang="en-US"/>
          </a:p>
        </p:txBody>
      </p:sp>
    </p:spTree>
    <p:extLst>
      <p:ext uri="{BB962C8B-B14F-4D97-AF65-F5344CB8AC3E}">
        <p14:creationId xmlns:p14="http://schemas.microsoft.com/office/powerpoint/2010/main" val="164193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F88CF-7B70-FCE3-CAD1-0628104A69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B2F444-04D4-B499-8E7D-9EBFFE8FC906}"/>
              </a:ext>
            </a:extLst>
          </p:cNvPr>
          <p:cNvSpPr>
            <a:spLocks noGrp="1"/>
          </p:cNvSpPr>
          <p:nvPr>
            <p:ph type="body" sz="quarter" idx="13"/>
          </p:nvPr>
        </p:nvSpPr>
        <p:spPr>
          <a:xfrm>
            <a:off x="685799" y="1143000"/>
            <a:ext cx="10983687" cy="4979126"/>
          </a:xfrm>
        </p:spPr>
        <p:txBody>
          <a:bodyPr/>
          <a:lstStyle/>
          <a:p>
            <a:r>
              <a:rPr lang="en-US" sz="2000" dirty="0"/>
              <a:t>SRS protest requests are for supplier performance relationship reports (SPRR) </a:t>
            </a:r>
          </a:p>
          <a:p>
            <a:pPr lvl="1"/>
            <a:r>
              <a:rPr lang="en-US" sz="1800" dirty="0"/>
              <a:t>Protests can occur from PO Detail, Receipt Detail, or Failure Detail reports in SPRR (protests cannot occur from the SCAR Detail report or QDI’s)  </a:t>
            </a:r>
          </a:p>
          <a:p>
            <a:r>
              <a:rPr lang="en-US" sz="2000" dirty="0"/>
              <a:t>The SRS protest requests from PO Detail and Receipt Detail will route to the buyer on record</a:t>
            </a:r>
          </a:p>
          <a:p>
            <a:r>
              <a:rPr lang="en-US" sz="2000" dirty="0"/>
              <a:t> The SRS protest requests from Failure Detail Reports will route to the Supplier Protest Council</a:t>
            </a:r>
          </a:p>
          <a:p>
            <a:endParaRPr lang="en-US" sz="2000" dirty="0"/>
          </a:p>
          <a:p>
            <a:r>
              <a:rPr lang="en-US" sz="2000" dirty="0"/>
              <a:t>Only one protest request per line item is allowed </a:t>
            </a:r>
          </a:p>
          <a:p>
            <a:pPr lvl="1"/>
            <a:r>
              <a:rPr lang="en-US" sz="1800" dirty="0"/>
              <a:t>Once a supplier submits a protest request for a line item, regardless if it is accepted or rejected, the line item cannot be protested again</a:t>
            </a:r>
            <a:endParaRPr lang="en-US" sz="2400" dirty="0"/>
          </a:p>
        </p:txBody>
      </p:sp>
      <p:sp>
        <p:nvSpPr>
          <p:cNvPr id="3" name="Title 2">
            <a:extLst>
              <a:ext uri="{FF2B5EF4-FFF2-40B4-BE49-F238E27FC236}">
                <a16:creationId xmlns:a16="http://schemas.microsoft.com/office/drawing/2014/main" id="{FE7752BF-6589-E007-E963-545EFDA8297E}"/>
              </a:ext>
            </a:extLst>
          </p:cNvPr>
          <p:cNvSpPr>
            <a:spLocks noGrp="1"/>
          </p:cNvSpPr>
          <p:nvPr>
            <p:ph type="title"/>
          </p:nvPr>
        </p:nvSpPr>
        <p:spPr/>
        <p:txBody>
          <a:bodyPr/>
          <a:lstStyle/>
          <a:p>
            <a:r>
              <a:rPr lang="en-US" dirty="0"/>
              <a:t>SRS Protest Requests - Key Assumptions</a:t>
            </a:r>
          </a:p>
        </p:txBody>
      </p:sp>
      <p:sp>
        <p:nvSpPr>
          <p:cNvPr id="5" name="Slide Number Placeholder 4">
            <a:extLst>
              <a:ext uri="{FF2B5EF4-FFF2-40B4-BE49-F238E27FC236}">
                <a16:creationId xmlns:a16="http://schemas.microsoft.com/office/drawing/2014/main" id="{EF8FFEA6-65C4-177B-6AFE-EDE58990F550}"/>
              </a:ext>
            </a:extLst>
          </p:cNvPr>
          <p:cNvSpPr>
            <a:spLocks noGrp="1"/>
          </p:cNvSpPr>
          <p:nvPr>
            <p:ph type="sldNum" sz="quarter" idx="4"/>
          </p:nvPr>
        </p:nvSpPr>
        <p:spPr/>
        <p:txBody>
          <a:bodyPr/>
          <a:lstStyle/>
          <a:p>
            <a:fld id="{07165E6F-54ED-4977-A15E-D44BE7238A65}" type="slidenum">
              <a:rPr lang="en-US" smtClean="0"/>
              <a:pPr/>
              <a:t>6</a:t>
            </a:fld>
            <a:endParaRPr lang="en-US"/>
          </a:p>
        </p:txBody>
      </p:sp>
    </p:spTree>
    <p:extLst>
      <p:ext uri="{BB962C8B-B14F-4D97-AF65-F5344CB8AC3E}">
        <p14:creationId xmlns:p14="http://schemas.microsoft.com/office/powerpoint/2010/main" val="123518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61FE0-CA10-DB31-84B3-02A4EA3275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441878-F14B-1A89-9BDB-804E8C2A3680}"/>
              </a:ext>
            </a:extLst>
          </p:cNvPr>
          <p:cNvSpPr>
            <a:spLocks noGrp="1"/>
          </p:cNvSpPr>
          <p:nvPr>
            <p:ph type="title"/>
          </p:nvPr>
        </p:nvSpPr>
        <p:spPr/>
        <p:txBody>
          <a:bodyPr/>
          <a:lstStyle/>
          <a:p>
            <a:r>
              <a:rPr lang="en-US" dirty="0"/>
              <a:t>SRS Protest Request Status Definitions</a:t>
            </a:r>
          </a:p>
        </p:txBody>
      </p:sp>
      <p:sp>
        <p:nvSpPr>
          <p:cNvPr id="5" name="Slide Number Placeholder 4">
            <a:extLst>
              <a:ext uri="{FF2B5EF4-FFF2-40B4-BE49-F238E27FC236}">
                <a16:creationId xmlns:a16="http://schemas.microsoft.com/office/drawing/2014/main" id="{A9A1ACCE-A3DE-011F-33D8-98853BB90BED}"/>
              </a:ext>
            </a:extLst>
          </p:cNvPr>
          <p:cNvSpPr>
            <a:spLocks noGrp="1"/>
          </p:cNvSpPr>
          <p:nvPr>
            <p:ph type="sldNum" sz="quarter" idx="4"/>
          </p:nvPr>
        </p:nvSpPr>
        <p:spPr/>
        <p:txBody>
          <a:bodyPr/>
          <a:lstStyle/>
          <a:p>
            <a:fld id="{07165E6F-54ED-4977-A15E-D44BE7238A65}" type="slidenum">
              <a:rPr lang="en-US" smtClean="0"/>
              <a:pPr/>
              <a:t>7</a:t>
            </a:fld>
            <a:endParaRPr lang="en-US"/>
          </a:p>
        </p:txBody>
      </p:sp>
      <p:graphicFrame>
        <p:nvGraphicFramePr>
          <p:cNvPr id="4" name="Table 3">
            <a:extLst>
              <a:ext uri="{FF2B5EF4-FFF2-40B4-BE49-F238E27FC236}">
                <a16:creationId xmlns:a16="http://schemas.microsoft.com/office/drawing/2014/main" id="{8EB2701C-18CA-0275-66D6-8BBC199A74EB}"/>
              </a:ext>
            </a:extLst>
          </p:cNvPr>
          <p:cNvGraphicFramePr>
            <a:graphicFrameLocks noGrp="1"/>
          </p:cNvGraphicFramePr>
          <p:nvPr>
            <p:extLst>
              <p:ext uri="{D42A27DB-BD31-4B8C-83A1-F6EECF244321}">
                <p14:modId xmlns:p14="http://schemas.microsoft.com/office/powerpoint/2010/main" val="4134140276"/>
              </p:ext>
            </p:extLst>
          </p:nvPr>
        </p:nvGraphicFramePr>
        <p:xfrm>
          <a:off x="685800" y="1143000"/>
          <a:ext cx="9555480" cy="4636008"/>
        </p:xfrm>
        <a:graphic>
          <a:graphicData uri="http://schemas.openxmlformats.org/drawingml/2006/table">
            <a:tbl>
              <a:tblPr firstRow="1" bandRow="1">
                <a:tableStyleId>{3B4B98B0-60AC-42C2-AFA5-B58CD77FA1E5}</a:tableStyleId>
              </a:tblPr>
              <a:tblGrid>
                <a:gridCol w="3006634">
                  <a:extLst>
                    <a:ext uri="{9D8B030D-6E8A-4147-A177-3AD203B41FA5}">
                      <a16:colId xmlns:a16="http://schemas.microsoft.com/office/drawing/2014/main" val="1143551192"/>
                    </a:ext>
                  </a:extLst>
                </a:gridCol>
                <a:gridCol w="6548846">
                  <a:extLst>
                    <a:ext uri="{9D8B030D-6E8A-4147-A177-3AD203B41FA5}">
                      <a16:colId xmlns:a16="http://schemas.microsoft.com/office/drawing/2014/main" val="1521592999"/>
                    </a:ext>
                  </a:extLst>
                </a:gridCol>
              </a:tblGrid>
              <a:tr h="844296">
                <a:tc>
                  <a:txBody>
                    <a:bodyPr/>
                    <a:lstStyle/>
                    <a:p>
                      <a:r>
                        <a:rPr lang="en-US" sz="2400" dirty="0">
                          <a:solidFill>
                            <a:schemeClr val="bg1"/>
                          </a:solidFill>
                        </a:rPr>
                        <a:t>Protest Request Status</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bg1"/>
                          </a:solidFill>
                        </a:rPr>
                        <a:t>Definition</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17844694"/>
                  </a:ext>
                </a:extLst>
              </a:tr>
              <a:tr h="844296">
                <a:tc>
                  <a:txBody>
                    <a:bodyPr/>
                    <a:lstStyle/>
                    <a:p>
                      <a:r>
                        <a:rPr lang="en-US" dirty="0"/>
                        <a:t>Submitted </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dirty="0"/>
                        <a:t>The supplier SRS protest request has been submitted to Raytheon for review.</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571729318"/>
                  </a:ext>
                </a:extLst>
              </a:tr>
              <a:tr h="844296">
                <a:tc>
                  <a:txBody>
                    <a:bodyPr/>
                    <a:lstStyle/>
                    <a:p>
                      <a:r>
                        <a:rPr lang="en-US" dirty="0"/>
                        <a:t>In Review</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dirty="0"/>
                        <a:t>The supplier SRS protest request is in review by Raytheon.</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5096724"/>
                  </a:ext>
                </a:extLst>
              </a:tr>
              <a:tr h="844296">
                <a:tc>
                  <a:txBody>
                    <a:bodyPr/>
                    <a:lstStyle/>
                    <a:p>
                      <a:r>
                        <a:rPr lang="en-US" dirty="0"/>
                        <a:t>Accepted</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dirty="0"/>
                        <a:t>The supplier SRS protest request has been accepted by Raytheon for processing. Raytheon will update the appropriate data source system. Changes should be reflected in SRS ratings in the next SRS update.</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4237727"/>
                  </a:ext>
                </a:extLst>
              </a:tr>
              <a:tr h="844296">
                <a:tc>
                  <a:txBody>
                    <a:bodyPr/>
                    <a:lstStyle/>
                    <a:p>
                      <a:r>
                        <a:rPr lang="en-US" dirty="0"/>
                        <a:t>Rejected</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The supplier SRS protest request has not been accepted by Raytheon. Although the SRS protest request to change SRS was reviewed thoroughly, the request will not be acted upon.</a:t>
                      </a:r>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842356"/>
                  </a:ext>
                </a:extLst>
              </a:tr>
            </a:tbl>
          </a:graphicData>
        </a:graphic>
      </p:graphicFrame>
    </p:spTree>
    <p:extLst>
      <p:ext uri="{BB962C8B-B14F-4D97-AF65-F5344CB8AC3E}">
        <p14:creationId xmlns:p14="http://schemas.microsoft.com/office/powerpoint/2010/main" val="37251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0828-4C5D-6443-2D81-A30CE0199672}"/>
              </a:ext>
            </a:extLst>
          </p:cNvPr>
          <p:cNvSpPr>
            <a:spLocks noGrp="1"/>
          </p:cNvSpPr>
          <p:nvPr>
            <p:ph type="title"/>
          </p:nvPr>
        </p:nvSpPr>
        <p:spPr/>
        <p:txBody>
          <a:bodyPr/>
          <a:lstStyle/>
          <a:p>
            <a:r>
              <a:rPr lang="en-US" dirty="0"/>
              <a:t>Topic 2: Supplier Submits a Protest Request</a:t>
            </a:r>
          </a:p>
        </p:txBody>
      </p:sp>
      <p:sp>
        <p:nvSpPr>
          <p:cNvPr id="4" name="Slide Number Placeholder 3">
            <a:extLst>
              <a:ext uri="{FF2B5EF4-FFF2-40B4-BE49-F238E27FC236}">
                <a16:creationId xmlns:a16="http://schemas.microsoft.com/office/drawing/2014/main" id="{8317F02F-378B-A1A2-2342-9AEB1A64FF6D}"/>
              </a:ext>
            </a:extLst>
          </p:cNvPr>
          <p:cNvSpPr>
            <a:spLocks noGrp="1"/>
          </p:cNvSpPr>
          <p:nvPr>
            <p:ph type="sldNum" sz="quarter" idx="4"/>
          </p:nvPr>
        </p:nvSpPr>
        <p:spPr/>
        <p:txBody>
          <a:bodyPr/>
          <a:lstStyle/>
          <a:p>
            <a:fld id="{07165E6F-54ED-4977-A15E-D44BE7238A65}" type="slidenum">
              <a:rPr lang="en-US" smtClean="0"/>
              <a:pPr/>
              <a:t>8</a:t>
            </a:fld>
            <a:endParaRPr lang="en-US"/>
          </a:p>
        </p:txBody>
      </p:sp>
    </p:spTree>
    <p:extLst>
      <p:ext uri="{BB962C8B-B14F-4D97-AF65-F5344CB8AC3E}">
        <p14:creationId xmlns:p14="http://schemas.microsoft.com/office/powerpoint/2010/main" val="54077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7AB44-FE01-9610-3209-537B5B23E1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9C050A-4839-BCE3-EDF3-5918834A78E6}"/>
              </a:ext>
            </a:extLst>
          </p:cNvPr>
          <p:cNvSpPr>
            <a:spLocks noGrp="1"/>
          </p:cNvSpPr>
          <p:nvPr>
            <p:ph type="title"/>
          </p:nvPr>
        </p:nvSpPr>
        <p:spPr/>
        <p:txBody>
          <a:bodyPr/>
          <a:lstStyle/>
          <a:p>
            <a:r>
              <a:rPr lang="en-US" dirty="0"/>
              <a:t>Supplier Selects Detail Report</a:t>
            </a:r>
          </a:p>
        </p:txBody>
      </p:sp>
      <p:sp>
        <p:nvSpPr>
          <p:cNvPr id="5" name="Slide Number Placeholder 4">
            <a:extLst>
              <a:ext uri="{FF2B5EF4-FFF2-40B4-BE49-F238E27FC236}">
                <a16:creationId xmlns:a16="http://schemas.microsoft.com/office/drawing/2014/main" id="{C9AB1E4A-D538-CABB-9F0F-E0C1C74D4EB3}"/>
              </a:ext>
            </a:extLst>
          </p:cNvPr>
          <p:cNvSpPr>
            <a:spLocks noGrp="1"/>
          </p:cNvSpPr>
          <p:nvPr>
            <p:ph type="sldNum" sz="quarter" idx="4"/>
          </p:nvPr>
        </p:nvSpPr>
        <p:spPr/>
        <p:txBody>
          <a:bodyPr/>
          <a:lstStyle/>
          <a:p>
            <a:fld id="{07165E6F-54ED-4977-A15E-D44BE7238A65}" type="slidenum">
              <a:rPr lang="en-US" smtClean="0"/>
              <a:pPr/>
              <a:t>9</a:t>
            </a:fld>
            <a:endParaRPr lang="en-US"/>
          </a:p>
        </p:txBody>
      </p:sp>
      <p:pic>
        <p:nvPicPr>
          <p:cNvPr id="10" name="Picture 9">
            <a:extLst>
              <a:ext uri="{FF2B5EF4-FFF2-40B4-BE49-F238E27FC236}">
                <a16:creationId xmlns:a16="http://schemas.microsoft.com/office/drawing/2014/main" id="{FAFE1981-B139-7D52-8EE2-B6AB7C9E8A88}"/>
              </a:ext>
            </a:extLst>
          </p:cNvPr>
          <p:cNvPicPr>
            <a:picLocks noChangeAspect="1"/>
          </p:cNvPicPr>
          <p:nvPr/>
        </p:nvPicPr>
        <p:blipFill>
          <a:blip r:embed="rId3"/>
          <a:stretch>
            <a:fillRect/>
          </a:stretch>
        </p:blipFill>
        <p:spPr>
          <a:xfrm>
            <a:off x="694944" y="1306286"/>
            <a:ext cx="10228790" cy="4075611"/>
          </a:xfrm>
          <a:prstGeom prst="rect">
            <a:avLst/>
          </a:prstGeom>
        </p:spPr>
      </p:pic>
      <p:sp>
        <p:nvSpPr>
          <p:cNvPr id="11" name="Rectangle 10">
            <a:extLst>
              <a:ext uri="{FF2B5EF4-FFF2-40B4-BE49-F238E27FC236}">
                <a16:creationId xmlns:a16="http://schemas.microsoft.com/office/drawing/2014/main" id="{65D1971F-2772-5939-3B3A-8B966A29198A}"/>
              </a:ext>
            </a:extLst>
          </p:cNvPr>
          <p:cNvSpPr/>
          <p:nvPr/>
        </p:nvSpPr>
        <p:spPr>
          <a:xfrm>
            <a:off x="4084320" y="2159726"/>
            <a:ext cx="3849189" cy="59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B8776E-E52C-5233-7691-B288E854DCD8}"/>
              </a:ext>
            </a:extLst>
          </p:cNvPr>
          <p:cNvSpPr/>
          <p:nvPr/>
        </p:nvSpPr>
        <p:spPr>
          <a:xfrm>
            <a:off x="8473440" y="4223657"/>
            <a:ext cx="2290354" cy="775063"/>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B9038A3-8A3D-B530-CDF2-A810C217C6C3}"/>
              </a:ext>
            </a:extLst>
          </p:cNvPr>
          <p:cNvSpPr/>
          <p:nvPr/>
        </p:nvSpPr>
        <p:spPr>
          <a:xfrm rot="3126607">
            <a:off x="7171121" y="3355846"/>
            <a:ext cx="1684714" cy="315379"/>
          </a:xfrm>
          <a:prstGeom prst="rightArrow">
            <a:avLst>
              <a:gd name="adj1" fmla="val 50000"/>
              <a:gd name="adj2" fmla="val 130672"/>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99999"/>
      </p:ext>
    </p:extLst>
  </p:cSld>
  <p:clrMapOvr>
    <a:masterClrMapping/>
  </p:clrMapOvr>
</p:sld>
</file>

<file path=ppt/theme/theme1.xml><?xml version="1.0" encoding="utf-8"?>
<a:theme xmlns:a="http://schemas.openxmlformats.org/drawingml/2006/main" name="RTX Masters: Covers">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presentation-template.pptx" id="{88F75344-6B94-4155-9644-F64F44723C24}" vid="{E834E399-6DDE-4730-84D9-0B9222EFA52C}"/>
    </a:ext>
  </a:extLst>
</a:theme>
</file>

<file path=ppt/theme/theme2.xml><?xml version="1.0" encoding="utf-8"?>
<a:theme xmlns:a="http://schemas.openxmlformats.org/drawingml/2006/main" name="RTX Masters: Content">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presentation-template.pptx" id="{88F75344-6B94-4155-9644-F64F44723C24}" vid="{D7E84262-4311-4253-943A-64D4DADB4303}"/>
    </a:ext>
  </a:extLst>
</a:theme>
</file>

<file path=ppt/theme/theme3.xml><?xml version="1.0" encoding="utf-8"?>
<a:theme xmlns:a="http://schemas.openxmlformats.org/drawingml/2006/main" name="RTX Masters: Section Breakers">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presentation-template.pptx" id="{88F75344-6B94-4155-9644-F64F44723C24}" vid="{434674E8-BCEF-46BB-945F-0A78D6742D00}"/>
    </a:ext>
  </a:extLst>
</a:theme>
</file>

<file path=ppt/theme/theme4.xml><?xml version="1.0" encoding="utf-8"?>
<a:theme xmlns:a="http://schemas.openxmlformats.org/drawingml/2006/main" name="Office Theme">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VIOLATION xmlns="1f014d26-b0c9-4719-9c4e-6e631f7a801d">FALSE</VIOL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49450BF7B11147AA8C116BA14E6848" ma:contentTypeVersion="3" ma:contentTypeDescription="Create a new document." ma:contentTypeScope="" ma:versionID="2f526d967ba0e1a83719eb98f719f691">
  <xsd:schema xmlns:xsd="http://www.w3.org/2001/XMLSchema" xmlns:xs="http://www.w3.org/2001/XMLSchema" xmlns:p="http://schemas.microsoft.com/office/2006/metadata/properties" xmlns:ns2="1f014d26-b0c9-4719-9c4e-6e631f7a801d" targetNamespace="http://schemas.microsoft.com/office/2006/metadata/properties" ma:root="true" ma:fieldsID="ea5744fd6d356973943a54517c57327b" ns2:_="">
    <xsd:import namespace="1f014d26-b0c9-4719-9c4e-6e631f7a801d"/>
    <xsd:element name="properties">
      <xsd:complexType>
        <xsd:sequence>
          <xsd:element name="documentManagement">
            <xsd:complexType>
              <xsd:all>
                <xsd:element ref="ns2:MediaServiceMetadata" minOccurs="0"/>
                <xsd:element ref="ns2:MediaServiceFastMetadata" minOccurs="0"/>
                <xsd:element ref="ns2:VIOL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14d26-b0c9-4719-9c4e-6e631f7a80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IOLATION" ma:index="10" nillable="true" ma:displayName="VIOLATION" ma:internalName="VIOL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bnJwMDI0MTU4MjwvVXNlck5hbWU+PERhdGVUaW1lPjIvMTIvMjAyMCAyOjQ5OjE3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U5OGNmYzI4LTVkZmQtNGYwNi04YzAxLWM3NTg4ZmQzOTRm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kNzU5Y2Q3YS1iNTdjLTQyZTQtOWE0OS05YjgyYTIzMzc1Nzk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bnJwMDI0MTU4MjwvVXNlck5hbWU+PERhdGVUaW1lPjIvMTIvMjAyMCAzOjAzOjA5IFBNPC9EYXRlVGltZT48TGFiZWxTdHJpbmc+T3JpZ2luIEp1cmlzZGljdGlvbjogVVMgIHwgUmF5dGhlb24gQ29tcGV0aXRpb24gU2Vuc2l0aXZlIHwgUGVyIEN1cnJlbnQgUmF5dGhlb24gUG9saWN5IChSUC1PR0MtMDM1KSB8IE5vbi1FeHBvcnQgQ29udHJvbGxlZCBUZWNobmljYWwgSW5mb3JtYXRpb24gKEVYSU0gRGV0ZXJtaW5lZCBPbmx5KS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2FlMTFhNmItMjFiMS00OWQ4LTk5ZDgtZWQzMDY4NTEzODR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yLzIwMjAgMzoyODo1NyBQTTwvRGF0ZVRpbWU+PExhYmVsU3RyaW5nPk9yaWdpbiBKdXJpc2RpY3Rpb246IFVTICB8IFJheXRoZW9uIFByb3ByaWV0YXJ5IHwgUGVyIEN1cnJlbnQgUmF5dGhlb24gUG9saWN5IChSUC1PR0MtMDM1KSB8IFVTLUlUQVIgQ29udHJvbGx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wMTJlYjIyYy03NmNhLTRlNGYtOGFiOS1mYWJiMDU0YWUx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yLzE0LzIwMjAgNDo0Mjo0NCBQTTwvRGF0ZVRpbWU+PExhYmVsU3RyaW5nPk9yaWdpbiBKdXJpc2RpY3Rpb246IFVTICB8IFJheXRoZW9uIE1vc3QgUHJpdmF0ZS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0LzIwMjAgNjoyOTozNC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WNmOWVjYzMtMGY0NS00MjM0LWE5MGQtZTQzNjhmYWNkOTgx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Ny8yMDIwIDg6Mjg6MzE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bnJwMDI0MTU4MjwvVXNlck5hbWU+PERhdGVUaW1lPjIvMTgvMjAyMCA0OjU4OjI4IFBNPC9EYXRlVGltZT48TGFiZWxTdHJpbmc+T3JpZ2luIEp1cmlzZGljdGlvbjogVVMgIHwgUmF5dGhlb24gUHJvcHJpZXRhcn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MDEyZWIyMmMtNzZjYS00ZTRmLThhYjktZmFiYjA1NGFlM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OC8yMDIwIDU6MDA6MTYgUE08L0RhdGVUaW1lPjxMYWJlbFN0cmluZz5PcmlnaW4gSnVyaXNkaWN0aW9uOiBVUyAgfCBSYXl0aGVvbiBNb3N0IFByaXZhdGUgfCBQZXIgQ3VycmVudCBSYXl0aGVvbiBQb2xpY3kgKFJQLU9HQy0wMzUpIHwgVVMtRXhwb3J0IENvbnRyb2xsZWQgSnVyaXNkaWN0aW9uIFVuZGV0ZXJtaW5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JhY2Y5ZWNjMy0wZjQ1LTQyMzQtYTkwZC1lNDM2OGZhY2Q5OD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zLzcvMjAyMCA4OjIzOjM2IFBNPC9EYXRlVGltZT48TGFiZWxTdHJpbmc+T3JpZ2luIEp1cmlzZGljdGlvbjogVVMgIHwgSW50ZXJuYWwgVXNlIE9ubH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OTk3YTcxNmUtYzAzZi00M2IxLWE1YjAtZDZjZDA0ZTliY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y83LzIwMjAgODoyNDo0OS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ZWxlbWVudCB1aWQ9ImFjZjllY2MzLTBmNDUtNDIzNC1hOTBkLWU0MzY4ZmFjZDk4MSIgdmFsdWU9IiIgeG1sbnM9Imh0dHA6Ly93d3cuYm9sZG9uamFtZXMuY29tLzIwMDgvMDEvc2llL2ludGVybmFsL2xhYmVsIiAvPjxlbGVtZW50IHVpZD0iYWFmYzlhOTUtZWU1ZC00ODdjLTljNGUtNjdhNTM4MGYyOTkxIiB2YWx1ZT0iIiB4bWxucz0iaHR0cDovL3d3dy5ib2xkb25qYW1lcy5jb20vMjAwOC8wMS9zaWUvaW50ZXJuYWwvbGFiZWwiIC8+PC9zaXNsPjxVc2VyTmFtZT5VU1wxMTAzMDg1PC9Vc2VyTmFtZT48RGF0ZVRpbWU+My8xMi8yMDIwIDY6MjM6MjM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gLz48VXNlck5hbWU+VVNcMTEwMzA4NTwvVXNlck5hbWU+PERhdGVUaW1lPjMvMTMvMjAyMCAxMDowMjo0NC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DExMDMwODU8L1VzZXJOYW1lPjxEYXRlVGltZT4zLzEzLzIwMjAgMTA6MDU6NDQgUE08L0RhdGVUaW1lPjxMYWJlbFN0cmluZz5PcmlnaW4gSnVyaXNkaWN0aW9uOiBVUyAgfCBUaGlyZCBQYXJ0eSBQcm9wcmlldGFyeSAtIE5lZWQgdG8gS25vdy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xlbGVtZW50IHVpZD0iYWNmOWVjYzMtMGY0NS00MjM0LWE5MGQtZTQzNjhmYWNkOTgxIiB2YWx1ZT0iIiB4bWxucz0iaHR0cDovL3d3dy5ib2xkb25qYW1lcy5jb20vMjAwOC8wMS9zaWUvaW50ZXJuYWwvbGFiZWwiIC8+PGVsZW1lbnQgdWlkPSJhYWZjOWE5NS1lZTVkLTQ4N2MtOWM0ZS02N2E1MzgwZjI5OTEiIHZhbHVlPSIiIHhtbG5zPSJodHRwOi8vd3d3LmJvbGRvbmphbWVzLmNvbS8yMDA4LzAxL3NpZS9pbnRlcm5hbC9sYWJlbCIgLz48L3Npc2w+PFVzZXJOYW1lPlVTXG5ycDAyNDE1ODI8L1VzZXJOYW1lPjxEYXRlVGltZT4zLzIzLzIwMjAgNzo1ODoxOSBQTTwvRGF0ZVRpbWU+PExhYmVsU3RyaW5nPk9yaWdpbiBKdXJpc2RpY3Rpb246IFVTICB8IEludGVybmFsIFVzZSBPbmx5IHwgUGVyIEN1cnJlbnQgUmF5dGhlb24gUG9saWN5IChSUC1PR0MtMDM1KSB8IE90aGVyIEluZm9ybWF0aW9uIChOb3QgUmVxdWlyaW5nIGFuIEV4cG9ydCBDb250cm9sIE1hcmtpbmcpIHwgTm8gbWFya2luZyBhcHBsaWVkIGJ5IHRoZSB0b29s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GVsZW1lbnQgdWlkPSIxNWZlZmExYy1hZjY3LTRlYmYtYTcxZC1mMDE2MjExNjg5NjIiIHZhbHVlPSIiIHhtbG5zPSJodHRwOi8vd3d3LmJvbGRvbmphbWVzLmNvbS8yMDA4LzAxL3NpZS9pbnRlcm5hbC9sYWJlbCIgLz48ZWxlbWVudCB1aWQ9ImFhZmM5YTk1LWVlNWQtNDg3Yy05YzRlLTY3YTUzODBmMjk5MSIgdmFsdWU9IiIgeG1sbnM9Imh0dHA6Ly93d3cuYm9sZG9uamFtZXMuY29tLzIwMDgvMDEvc2llL2ludGVybmFsL2xhYmVsIiAvPjwvc2lzbD48VXNlck5hbWU+VVNcbnJwMDI0MTU4MjwvVXNlck5hbWU+PERhdGVUaW1lPjMvMjMvMjAyMCA4OjQ4OjA4IFBNPC9EYXRlVGltZT48TGFiZWxTdHJpbmc+T3JpZ2luIEp1cmlzZGljdGlvbjogVVMgIHwgVGhpcmQgUGFydHkgUHJvcHJpZXRhcnkgLSBOZWVkIHRvIEtub3c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iAvPjxVc2VyTmFtZT5VU1wxMTAzMDg1PC9Vc2VyTmFtZT48RGF0ZVRpbWU+My8yMy8yMDIwIDEwOjE1OjQwIFBNPC9EYXRlVGltZT48TGFiZWxTdHJpbmc+VGhpcyBhcnRpZmFjdCBoYXMgbm8gY2xhc3NpZmljYXRpb24uPC9MYWJlbFN0cmluZz48L2l0ZW0+PGl0ZW0+PHNpc2wgc2lzbFZlcnNpb249IjAiIHBvbGljeT0iY2RlNTNhYzEtYmY1Zi00YWFlLTljZjEtMDc1MDllMjNhNGIwIiBvcmlnaW49ImRlZmF1bHRWYWx1ZSI+PGVsZW1lbnQgdWlkPSJiYmE5NGM2NS1hYzNkLTRmMzQtYjJlMS04ZGUxMWVmNmYwMWMiIHZhbHVlPSIiIHhtbG5zPSJodHRwOi8vd3d3LmJvbGRvbmphbWVzLmNvbS8yMDA4LzAxL3NpZS9pbnRlcm5hbC9sYWJlbCIgLz48L3Npc2w+PFVzZXJOYW1lPlVTXG5ycDAyNDE1ODI8L1VzZXJOYW1lPjxEYXRlVGltZT40LzIwLzIwMjAgNDoyOToyMyBQTTwvRGF0ZVRpbWU+PExhYmVsU3RyaW5nPk9yaWdpbiBKdXJpc2RpY3Rpb246IFVTIDwvTGFiZWxTdHJpbmc+PC9pdGVtPjxpdGVtPjxzaXNsIHNpc2xWZXJzaW9uPSIwIiBwb2xpY3k9ImNkZTUzYWMxLWJmNWYtNGFhZS05Y2YxLTA3NTA5ZTIzYTRiMCIgb3JpZ2luPSJ1c2VyU2VsZWN0ZWQiIC8+PFVzZXJOYW1lPlVTXDExMDMwODU8L1VzZXJOYW1lPjxEYXRlVGltZT40LzIwLzIwMjAgNjozMjo1MCBQTTwvRGF0ZVRpbWU+PExhYmVsU3RyaW5nPlRoaXMgYXJ0aWZhY3QgaGFzIG5vIGNsYXNzaWZpY2F0aW9uLjwvTGFiZWxTdHJpbmc+PC9pdGVtPjxpdGVtPjxzaXNsIHNpc2xWZXJzaW9uPSIwIiBwb2xpY3k9ImNkZTUzYWMxLWJmNWYtNGFhZS05Y2YxLTA3NTA5ZTIzYTRiMCIgb3JpZ2luPSJkZWZhdWx0VmFsdWUiPjxlbGVtZW50IHVpZD0iYmJhOTRjNjUtYWMzZC00ZjM0LWIyZTEtOGRlMTFlZjZmMDFjIiB2YWx1ZT0iIiB4bWxucz0iaHR0cDovL3d3dy5ib2xkb25qYW1lcy5jb20vMjAwOC8wMS9zaWUvaW50ZXJuYWwvbGFiZWwiIC8+PC9zaXNsPjxVc2VyTmFtZT5VU1x2YWExMDUwPC9Vc2VyTmFtZT48RGF0ZVRpbWU+MTIvMTYvMjAyMCA1OjIyOjIz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RlY2VjYmQ2LWRhM2ItNDZmZS04ZjAwLWY5ZDlkZWVhMmVlMSIgdmFsdWU9IiIgeG1sbnM9Imh0dHA6Ly93d3cuYm9sZG9uamFtZXMuY29tLzIwMDgvMDEvc2llL2ludGVybmFsL2xhYmVsIiAvPjxlbGVtZW50IHVpZD0iYmJiZjdiZjQtNGY0Zi00MTg5LTljNWUtNjUwMTVkZThhNmFkIiB2YWx1ZT0iIiB4bWxucz0iaHR0cDovL3d3dy5ib2xkb25qYW1lcy5jb20vMjAwOC8wMS9zaWUvaW50ZXJuYWwvbGFiZWwiIC8+PGVsZW1lbnQgdWlkPSJmYjk5MTMwOC1hM2RlLTQwYTgtOTY3Yi0wOTIyMzM0MjQxYmE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dmFhMTA1MDwvVXNlck5hbWU+PERhdGVUaW1lPjEyLzE3LzIwMjAgMTo1NDo0NiBQTTwvRGF0ZVRpbWU+PExhYmVsU3RyaW5nPk9yaWdpbiBKdXJpc2RpY3Rpb246IFVTICB8IFVucmVzdHJpY3RlZCBDb250ZW50IHwgTm8gbWFya2luZyBhcHBsaWVkIGJ5IHRoaXMgdG9vbC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iAvPjxVc2VyTmFtZT5VU1wxMTYxMTEzPC9Vc2VyTmFtZT48RGF0ZVRpbWU+Ni8xLzIwMjMgMjo0OTo1NCBQTTwvRGF0ZVRpbWU+PExhYmVsU3RyaW5nPlRoaXMgYXJ0aWZhY3QgaGFzIG5vIGNsYXNzaWZpY2F0aW9uLjwvTGFiZWxTdHJpbmc+PC9pdGVtPjxpdGVtPjxzaXNsIHNpc2xWZXJzaW9uPSIwIiBwb2xpY3k9ImNkZTUzYWMxLWJmNWYtNGFhZS05Y2YxLTA3NTA5ZTIzYTRiMCIgb3JpZ2luPSJ1c2VyU2VsZWN0ZWQiPjxlbGVtZW50IHVpZD0iZGVjZWNiZDYtZGEzYi00NmZlLThmMDAtZjlkOWRlZWEyZWUxIiB2YWx1ZT0iIiB4bWxucz0iaHR0cDovL3d3dy5ib2xkb25qYW1lcy5jb20vMjAwOC8wMS9zaWUvaW50ZXJuYWwvbGFiZWwiIC8+PGVsZW1lbnQgdWlkPSJhNGE5ZjM4Mi04Y2VjLTQwYmItYTljMy1jMTg3NmRlZDlkZWU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ZDc1OWNkN2EtYjU3Yy00MmU0LTlhNDktOWI4MmEyMzM3NTc5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DExNjExMTM8L1VzZXJOYW1lPjxEYXRlVGltZT42LzYvMjAyMyA3OjEwOjE1IFBNPC9EYXRlVGltZT48TGFiZWxTdHJpbmc+T3JpZ2luIEp1cmlzZGljdGlvbjogVVMgfCBVbnJlc3RyaWN0ZWQgQ29udGVudCB8IFJheXRoZW9uIFRlY2hub2xvZ2llcyAoQ29ycG9yYXRlIE9ubHkpIHwgTm9uLUV4cG9ydCBDb250cm9sbGVkIFRlY2huaWNhbCBJbmZvcm1hdGlvbiAoRVhJTSBEZXRlcm1pbmVkIE9ubHkpIHwgTm8gbWFya2luZyBhcHBsaWVkIGJ5IHRoZSB0b29s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GVsZW1lbnQgdWlkPSJhY2Y5ZWNjMy0wZjQ1LTQyMzQtYTkwZC1lNDM2OGZhY2Q5ODEiIHZhbHVlPSIiIHhtbG5zPSJodHRwOi8vd3d3LmJvbGRvbmphbWVzLmNvbS8yMDA4LzAxL3NpZS9pbnRlcm5hbC9sYWJlbCIgLz48ZWxlbWVudCB1aWQ9ImE0YTlmMzgyLThjZWMtNDBiYi1hOWMzLWMxODc2ZGVkOWRlZSIgdmFsdWU9IiIgeG1sbnM9Imh0dHA6Ly93d3cuYm9sZG9uamFtZXMuY29tLzIwMDgvMDEvc2llL2ludGVybmFsL2xhYmVsIiAvPjwvc2lzbD48VXNlck5hbWU+VVNcMTE2MTExMzwvVXNlck5hbWU+PERhdGVUaW1lPjYvNi8yMDIzIDc6MTA6MzIgUE08L0RhdGVUaW1lPjxMYWJlbFN0cmluZz5PcmlnaW4gSnVyaXNkaWN0aW9uOiBVUyB8IENvbXBhbnkgVXNlL0ludGVybmFsIFVzZSBPbmx5IHwgUmF5dGhlb24gVGVjaG5vbG9naWVzIChDb3Jwb3JhdGUgT25se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IC8+PFVzZXJOYW1lPlVTXDExNjExMTM8L1VzZXJOYW1lPjxEYXRlVGltZT42LzYvMjAyMyA4OjE3OjQwIFBNPC9EYXRlVGltZT48TGFiZWxTdHJpbmc+VGhpcyBhcnRpZmFjdCBoYXMgbm8gY2xhc3NpZmljYXRpb24uPC9MYWJlbFN0cmluZz48L2l0ZW0+PGl0ZW0+PHNpc2wgc2lzbFZlcnNpb249IjAiIHBvbGljeT0iY2RlNTNhYzEtYmY1Zi00YWFlLTljZjEtMDc1MDllMjNhNGIwIiBvcmlnaW49InVzZXJTZWxlY3RlZCI+PGVsZW1lbnQgdWlkPSJhY2Y5ZWNjMy0wZjQ1LTQyMzQtYTkwZC1lNDM2OGZhY2Q5ODEiIHZhbHVlPSIiIHhtbG5zPSJodHRwOi8vd3d3LmJvbGRvbmphbWVzLmNvbS8yMDA4LzAxL3NpZS9pbnRlcm5hbC9sYWJlbCIgLz48ZWxlbWVudCB1aWQ9IjY5ZDAwYWNkLTg5YzQtNDRlMC04NGFlLWU1OGRhMTdmNDg1Yy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xlbGVtZW50IHVpZD0iYTI3ZjY3MWYtMDQ1YS00OWQyLWIyMzgtNGYzY2EyZTBiMGJiIiB2YWx1ZT0iIiB4bWxucz0iaHR0cDovL3d3dy5ib2xkb25qYW1lcy5jb20vMjAwOC8wMS9zaWUvaW50ZXJuYWwvbGFiZWwiIC8+PC9zaXNsPjxVc2VyTmFtZT5BRFhVXEUyMTE2MTExMzwvVXNlck5hbWU+PERhdGVUaW1lPjgvMTQvMjAyMyAxOjUwOjQ2IFBNPC9EYXRlVGltZT48TGFiZWxTdHJpbmc+RXhwb3J0IENvbnRyb2wgQ291bnRyeTogVVMgIHwgQ29tcGFueSBVc2UgfCBSYXl0aGVvbiBUZWNobm9sb2dpZXMgfCBPdGhlciBJbmZvcm1hdGlvbiAoTm90IFJlcXVpcmluZyBhbiBFeHBvcnQgQ29udHJvbCBNYXJraW5nKSB8IE5vIHZpc3VhbCBtYXJraW5nIGFwcGxpZWQgYnkgdGhlIHRvb2wgfCBObyBUZWNoIERhdGE8L0xhYmVsU3RyaW5nPjwvaXRlbT48aXRlbT48c2lzbCBzaXNsVmVyc2lvbj0iMCIgcG9saWN5PSJjZGU1M2FjMS1iZjVmLTRhYWUtOWNmMS0wNzUwOWUyM2E0YjAiIG9yaWdpbj0idXNlclNlbGVjdGVkIj48ZWxlbWVudCB1aWQ9ImFjZjllY2MzLTBmNDUtNDIzNC1hOTBkLWU0MzY4ZmFjZDk4MSIgdmFsdWU9IiIgeG1sbnM9Imh0dHA6Ly93d3cuYm9sZG9uamFtZXMuY29tLzIwMDgvMDEvc2llL2ludGVybmFsL2xhYmVsIiAvPjxlbGVtZW50IHVpZD0iNjlkMDBhY2QtODljNC00NGUwLTg0YWUtZTU4ZGExN2Y0ODVjIiB2YWx1ZT0iIiB4bWxucz0iaHR0cDovL3d3dy5ib2xkb25qYW1lcy5jb20vMjAwOC8wMS9zaWUvaW50ZXJuYWwvbGFiZWwiIC8+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C9zaXNsPjxVc2VyTmFtZT5BRFhVXEUyMTE2MTExMzwvVXNlck5hbWU+PERhdGVUaW1lPjgvMTcvMjAyMyAyOjI2OjI5IFBNPC9EYXRlVGltZT48TGFiZWxTdHJpbmc+RXhwb3J0IENvbnRyb2wgQ291bnRyeTogVVMgIHwgQ29tcGFueSBVc2UvSW50ZXJuYWwgVXNlIE9ubHkgfCBSVFggQ29ycG9yYXRpb24gKENvcnBvcmF0ZSkgfCBPdGhlciBJbmZvcm1hdGlvbiAoTm90IFJlcXVpcmluZyBhbiBFeHBvcnQgQ29udHJvbCBNYXJraW5nKSB8IE5vIHZpc3VhbCBtYXJraW5nIGFwcGxpZWQgYnkgdGhlIHRvb2w8L0xhYmVsU3RyaW5nPjwvaXRlbT48aXRlbT48c2lzbCBzaXNsVmVyc2lvbj0iMCIgcG9saWN5PSJjZGU1M2FjMS1iZjVmLTRhYWUtOWNmMS0wNzUwOWUyM2E0YjAiIG9yaWdpbj0idXNlclNlbGVjdGVkIj48ZWxlbWVudCB1aWQ9ImRlY2VjYmQ2LWRhM2ItNDZmZS04ZjAwLWY5ZDlkZWVhMmVlMS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hMDZkYTRkYS1hMjYzLTQxMzYtYjRmZC1mMjhhMTdkMzAxODg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C9zaXNsPjxVc2VyTmFtZT5BRFhVXEUyMTE2MTExMzwvVXNlck5hbWU+PERhdGVUaW1lPjEyLzI4LzIwMjQgMzoxOTozNiBQTTwvRGF0ZVRpbWU+PExhYmVsU3RyaW5nPkV4cG9ydCBDb250cm9sIENvdW50cnk6IFVTICB8IFVucmVzdHJpY3RlZCBDb250ZW50IHwgVXNlIFByZWV4aXN0aW5nIE1hcmtpbmcgKG5vdCBhcHBsaWVkIGJ5IHRoaXMgdG9vbCkgfCBPdGhlciBJbmZvcm1hdGlvbiAoTm90IFJlcXVpcmluZyBhbiBFeHBvcnQgQ29udHJvbCBNYXJraW5nKSB8IE5vIHZpc3VhbCBtYXJraW5nIGFwcGxpZWQgYnkgdGhlIHRvb2w8L0xhYmVsU3RyaW5nPjwvaXRlbT48L2xhYmVsSGlzdG9yeT4=</Value>
</WrappedLabelHistor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a94c65-ac3d-4f34-b2e1-8de11ef6f01c" value=""/>
  <element uid="a06da4da-a263-4136-b4fd-f28a17d30188" value=""/>
  <element uid="bc2b7c01-6db1-4e7d-88d1-fc61674f86fd" value=""/>
  <element uid="92e993a3-af32-4afb-aa19-3a49cdb82c7a" value=""/>
</sisl>
</file>

<file path=customXml/itemProps1.xml><?xml version="1.0" encoding="utf-8"?>
<ds:datastoreItem xmlns:ds="http://schemas.openxmlformats.org/officeDocument/2006/customXml" ds:itemID="{2AE5F23F-329C-4DBF-9D60-45A5F548688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f014d26-b0c9-4719-9c4e-6e631f7a801d"/>
    <ds:schemaRef ds:uri="http://www.w3.org/XML/1998/namespace"/>
  </ds:schemaRefs>
</ds:datastoreItem>
</file>

<file path=customXml/itemProps2.xml><?xml version="1.0" encoding="utf-8"?>
<ds:datastoreItem xmlns:ds="http://schemas.openxmlformats.org/officeDocument/2006/customXml" ds:itemID="{F768F78F-F636-41F0-9B4F-B3053C21A3B1}">
  <ds:schemaRefs>
    <ds:schemaRef ds:uri="1f014d26-b0c9-4719-9c4e-6e631f7a80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4E143A-74C3-4D8B-A646-1C83F3B318E9}">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4F85E5AD-1BCC-408B-B532-7B415316D2C0}">
  <ds:schemaRefs>
    <ds:schemaRef ds:uri="http://schemas.microsoft.com/sharepoint/v3/contenttype/forms"/>
  </ds:schemaRefs>
</ds:datastoreItem>
</file>

<file path=customXml/itemProps5.xml><?xml version="1.0" encoding="utf-8"?>
<ds:datastoreItem xmlns:ds="http://schemas.openxmlformats.org/officeDocument/2006/customXml" ds:itemID="{09D51920-8CE3-4A12-8B1D-1D21081E816E}">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4447dd6a-a4a1-440b-a6a3-9124ef1ee017}" enabled="1" method="Privileged" siteId="{7a18110d-ef9b-4274-acef-e62ab0fe28ed}" removed="0"/>
</clbl:labelList>
</file>

<file path=docProps/app.xml><?xml version="1.0" encoding="utf-8"?>
<Properties xmlns="http://schemas.openxmlformats.org/officeDocument/2006/extended-properties" xmlns:vt="http://schemas.openxmlformats.org/officeDocument/2006/docPropsVTypes">
  <Template>blank</Template>
  <TotalTime>1049</TotalTime>
  <Words>1416</Words>
  <Application>Microsoft Office PowerPoint</Application>
  <PresentationFormat>Widescreen</PresentationFormat>
  <Paragraphs>166</Paragraphs>
  <Slides>26</Slides>
  <Notes>26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Aptos</vt:lpstr>
      <vt:lpstr>Arial</vt:lpstr>
      <vt:lpstr>Wingdings</vt:lpstr>
      <vt:lpstr>RTX Masters: Covers</vt:lpstr>
      <vt:lpstr>RTX Masters: Content</vt:lpstr>
      <vt:lpstr>RTX Masters: Section Breakers</vt:lpstr>
      <vt:lpstr>PowerPoint Presentation</vt:lpstr>
      <vt:lpstr>Supplier Rating System (SRS) Supplier Protest Requests</vt:lpstr>
      <vt:lpstr>Agenda / Course Outline</vt:lpstr>
      <vt:lpstr>Topic 1: What are SRS protest requests</vt:lpstr>
      <vt:lpstr>What are SRS protest requests</vt:lpstr>
      <vt:lpstr>SRS Protest Requests - Key Assumptions</vt:lpstr>
      <vt:lpstr>SRS Protest Request Status Definitions</vt:lpstr>
      <vt:lpstr>Topic 2: Supplier Submits a Protest Request</vt:lpstr>
      <vt:lpstr>Supplier Selects Detail Report</vt:lpstr>
      <vt:lpstr>Supplier Clicks on Protest Line Item</vt:lpstr>
      <vt:lpstr>SRS Protest Pop-Up Window Opens</vt:lpstr>
      <vt:lpstr>SRS Protest Pop-Up Window Opens</vt:lpstr>
      <vt:lpstr>PowerPoint Presentation</vt:lpstr>
      <vt:lpstr>SRS Protest Confirmation Pop-Up Window</vt:lpstr>
      <vt:lpstr>Supplier Receives Initial Submission Email</vt:lpstr>
      <vt:lpstr>SRS Protest Pop-Up Window Opens</vt:lpstr>
      <vt:lpstr>Objective Evidence and Supporting Documents</vt:lpstr>
      <vt:lpstr>Topic 3: View the Status of a Protest</vt:lpstr>
      <vt:lpstr>Supplier Receives Initial Submission Email</vt:lpstr>
      <vt:lpstr>Topic 4: Email Notifications</vt:lpstr>
      <vt:lpstr>Automatic Email Notifications</vt:lpstr>
      <vt:lpstr>Status Change of a Protest to either Accepted or Rejected</vt:lpstr>
      <vt:lpstr>Topic 5: Frequently Asked Questions</vt:lpstr>
      <vt:lpstr>Frequently Asked Questions</vt:lpstr>
      <vt:lpstr>Frequently Asked Questions</vt:lpstr>
      <vt:lpstr>Frequently Asked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rtnipcontrolcode:unrestricted|rtnipcontrolcodevm:preexistingipvm|rtnexportcontrolcountry:usa|rtnexportcontrolcode:otherinfo|rtnexportcontrolcodevm:nousecvm</dc:subject>
  <dc:creator>Dean, Conner (USA)</dc:creator>
  <cp:keywords>https:/corpid.rtx.com</cp:keywords>
  <dc:description>Jan. 2025</dc:description>
  <cp:lastModifiedBy>Dean, Conner (USA)</cp:lastModifiedBy>
  <cp:revision>1</cp:revision>
  <dcterms:created xsi:type="dcterms:W3CDTF">2025-05-14T18:58:42Z</dcterms:created>
  <dcterms:modified xsi:type="dcterms:W3CDTF">2025-09-23T14:03:48Z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c279b29e-aeee-4363-9099-b29354846cc8</vt:lpwstr>
  </property>
  <property fmtid="{D5CDD505-2E9C-101B-9397-08002B2CF9AE}" pid="3" name="bjSaver">
    <vt:lpwstr>A2AB0OuaTTiL2YVHw3qxYann2Jd9uCN6</vt:lpwstr>
  </property>
  <property fmtid="{D5CDD505-2E9C-101B-9397-08002B2CF9AE}" pid="4" name="bjClsUserRVM">
    <vt:lpwstr>[]</vt:lpwstr>
  </property>
  <property fmtid="{D5CDD505-2E9C-101B-9397-08002B2CF9AE}" pid="5" name="MSIP_Label_4447dd6a-a4a1-440b-a6a3-9124ef1ee017_Enabled">
    <vt:lpwstr>true</vt:lpwstr>
  </property>
  <property fmtid="{D5CDD505-2E9C-101B-9397-08002B2CF9AE}" pid="6" name="MSIP_Label_4447dd6a-a4a1-440b-a6a3-9124ef1ee017_SetDate">
    <vt:lpwstr>2022-12-09T16:32:43Z</vt:lpwstr>
  </property>
  <property fmtid="{D5CDD505-2E9C-101B-9397-08002B2CF9AE}" pid="7" name="MSIP_Label_4447dd6a-a4a1-440b-a6a3-9124ef1ee017_Method">
    <vt:lpwstr>Privileged</vt:lpwstr>
  </property>
  <property fmtid="{D5CDD505-2E9C-101B-9397-08002B2CF9AE}" pid="8" name="MSIP_Label_4447dd6a-a4a1-440b-a6a3-9124ef1ee017_Name">
    <vt:lpwstr>NO TECH DATA</vt:lpwstr>
  </property>
  <property fmtid="{D5CDD505-2E9C-101B-9397-08002B2CF9AE}" pid="9" name="MSIP_Label_4447dd6a-a4a1-440b-a6a3-9124ef1ee017_SiteId">
    <vt:lpwstr>7a18110d-ef9b-4274-acef-e62ab0fe28ed</vt:lpwstr>
  </property>
  <property fmtid="{D5CDD505-2E9C-101B-9397-08002B2CF9AE}" pid="10" name="MSIP_Label_4447dd6a-a4a1-440b-a6a3-9124ef1ee017_ActionId">
    <vt:lpwstr>9a5bf9cd-cf11-4485-9abb-891aabd778e5</vt:lpwstr>
  </property>
  <property fmtid="{D5CDD505-2E9C-101B-9397-08002B2CF9AE}" pid="11" name="MSIP_Label_4447dd6a-a4a1-440b-a6a3-9124ef1ee017_ContentBits">
    <vt:lpwstr>0</vt:lpwstr>
  </property>
  <property fmtid="{D5CDD505-2E9C-101B-9397-08002B2CF9AE}" pid="12" name="ContentTypeId">
    <vt:lpwstr>0x010100FA49450BF7B11147AA8C116BA14E6848</vt:lpwstr>
  </property>
  <property fmtid="{D5CDD505-2E9C-101B-9397-08002B2CF9AE}" pid="13" name="rtnexportcontrolcountry">
    <vt:lpwstr>usa</vt:lpwstr>
  </property>
  <property fmtid="{D5CDD505-2E9C-101B-9397-08002B2CF9AE}" pid="14" name="bjLabelHistoryID">
    <vt:lpwstr>{2E4E143A-74C3-4D8B-A646-1C83F3B318E9}</vt:lpwstr>
  </property>
  <property fmtid="{D5CDD505-2E9C-101B-9397-08002B2CF9AE}" pid="15"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6" name="bjDocumentLabelXML-0">
    <vt:lpwstr>ames.com/2008/01/sie/internal/label"&gt;&lt;element uid="dececbd6-da3b-46fe-8f00-f9d9deea2ee1" value="" /&gt;&lt;element uid="bba94c65-ac3d-4f34-b2e1-8de11ef6f01c" value="" /&gt;&lt;element uid="a06da4da-a263-4136-b4fd-f28a17d30188" value="" /&gt;&lt;element uid="bc2b7c01-6db1-4</vt:lpwstr>
  </property>
  <property fmtid="{D5CDD505-2E9C-101B-9397-08002B2CF9AE}" pid="17" name="bjDocumentLabelXML-1">
    <vt:lpwstr>e7d-88d1-fc61674f86fd" value="" /&gt;&lt;element uid="92e993a3-af32-4afb-aa19-3a49cdb82c7a" value="" /&gt;&lt;/sisl&gt;</vt:lpwstr>
  </property>
  <property fmtid="{D5CDD505-2E9C-101B-9397-08002B2CF9AE}" pid="18" name="bjDocumentSecurityLabel">
    <vt:lpwstr>Export Control Country: US  | Unrestricted Content | Use Preexisting Marking (not applied by this tool) | Other Information (Not Requiring an Export Control Marking) | No visual marking applied by the tool</vt:lpwstr>
  </property>
  <property fmtid="{D5CDD505-2E9C-101B-9397-08002B2CF9AE}" pid="19" name="rtnipcontrolcodevm">
    <vt:lpwstr>preexistingipvm</vt:lpwstr>
  </property>
  <property fmtid="{D5CDD505-2E9C-101B-9397-08002B2CF9AE}" pid="20" name="rtnipcontrolcode">
    <vt:lpwstr>unrestricted</vt:lpwstr>
  </property>
  <property fmtid="{D5CDD505-2E9C-101B-9397-08002B2CF9AE}" pid="21" name="rtnexportcontrolcode">
    <vt:lpwstr>otherinfo</vt:lpwstr>
  </property>
  <property fmtid="{D5CDD505-2E9C-101B-9397-08002B2CF9AE}" pid="22" name="rtnexportcontrolcodevm">
    <vt:lpwstr>nousecvm</vt:lpwstr>
  </property>
</Properties>
</file>