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3"/>
  </p:sldMasterIdLst>
  <p:notesMasterIdLst>
    <p:notesMasterId r:id="rId11"/>
  </p:notesMasterIdLst>
  <p:handoutMasterIdLst>
    <p:handoutMasterId r:id="rId12"/>
  </p:handoutMasterIdLst>
  <p:sldIdLst>
    <p:sldId id="359" r:id="rId4"/>
    <p:sldId id="560" r:id="rId5"/>
    <p:sldId id="561" r:id="rId6"/>
    <p:sldId id="562" r:id="rId7"/>
    <p:sldId id="563" r:id="rId8"/>
    <p:sldId id="564" r:id="rId9"/>
    <p:sldId id="5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96"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y Avitabile" initials="AA" lastIdx="1" clrIdx="0">
    <p:extLst>
      <p:ext uri="{19B8F6BF-5375-455C-9EA6-DF929625EA0E}">
        <p15:presenceInfo xmlns:p15="http://schemas.microsoft.com/office/powerpoint/2012/main" userId="S-1-5-21-1214440339-861567501-682003330-1365948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BEAA"/>
    <a:srgbClr val="B1B3B3"/>
    <a:srgbClr val="CE1126"/>
    <a:srgbClr val="63666A"/>
    <a:srgbClr val="D9D9D6"/>
    <a:srgbClr val="BFC1C2"/>
    <a:srgbClr val="F2F2F2"/>
    <a:srgbClr val="DFE0E0"/>
    <a:srgbClr val="908CC2"/>
    <a:srgbClr val="EFB6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7" autoAdjust="0"/>
  </p:normalViewPr>
  <p:slideViewPr>
    <p:cSldViewPr snapToGrid="0">
      <p:cViewPr varScale="1">
        <p:scale>
          <a:sx n="82" d="100"/>
          <a:sy n="82" d="100"/>
        </p:scale>
        <p:origin x="720" y="48"/>
      </p:cViewPr>
      <p:guideLst>
        <p:guide orient="horz" pos="4296"/>
        <p:guide pos="384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snapToGrid="0" showGuides="1">
      <p:cViewPr>
        <p:scale>
          <a:sx n="70" d="100"/>
          <a:sy n="70" d="100"/>
        </p:scale>
        <p:origin x="4434" y="14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Footer Placeholder 11"/>
          <p:cNvSpPr>
            <a:spLocks noGrp="1"/>
          </p:cNvSpPr>
          <p:nvPr>
            <p:ph type="ftr" sz="quarter" idx="2"/>
          </p:nvPr>
        </p:nvSpPr>
        <p:spPr>
          <a:xfrm>
            <a:off x="0" y="8855038"/>
            <a:ext cx="6858000" cy="276999"/>
          </a:xfrm>
          <a:prstGeom prst="rect">
            <a:avLst/>
          </a:prstGeom>
        </p:spPr>
        <p:txBody>
          <a:bodyPr vert="horz" lIns="91440" tIns="45720" rIns="91440" bIns="45720" rtlCol="0" anchor="b">
            <a:spAutoFit/>
          </a:bodyPr>
          <a:lstStyle>
            <a:lvl1pPr algn="l">
              <a:defRPr sz="1200"/>
            </a:lvl1pPr>
          </a:lstStyle>
          <a:p>
            <a:pPr algn="ctr"/>
            <a:endParaRPr lang="en-US" dirty="0"/>
          </a:p>
        </p:txBody>
      </p:sp>
      <p:sp>
        <p:nvSpPr>
          <p:cNvPr id="13" name="Slide Number Placeholder 12"/>
          <p:cNvSpPr>
            <a:spLocks noGrp="1"/>
          </p:cNvSpPr>
          <p:nvPr>
            <p:ph type="sldNum" sz="quarter" idx="3"/>
          </p:nvPr>
        </p:nvSpPr>
        <p:spPr>
          <a:xfrm>
            <a:off x="3886200" y="0"/>
            <a:ext cx="2971800" cy="458787"/>
          </a:xfrm>
          <a:prstGeom prst="rect">
            <a:avLst/>
          </a:prstGeom>
        </p:spPr>
        <p:txBody>
          <a:bodyPr vert="horz" lIns="91440" tIns="45720" rIns="91440" bIns="45720" rtlCol="0" anchor="b"/>
          <a:lstStyle>
            <a:lvl1pPr algn="r">
              <a:defRPr sz="1200"/>
            </a:lvl1pPr>
          </a:lstStyle>
          <a:p>
            <a:fld id="{138C58B0-FFE9-437E-B2CB-216DAFA841B5}" type="slidenum">
              <a:rPr lang="en-US" smtClean="0"/>
              <a:t>‹#›</a:t>
            </a:fld>
            <a:endParaRPr lang="en-US"/>
          </a:p>
        </p:txBody>
      </p:sp>
    </p:spTree>
    <p:extLst>
      <p:ext uri="{BB962C8B-B14F-4D97-AF65-F5344CB8AC3E}">
        <p14:creationId xmlns:p14="http://schemas.microsoft.com/office/powerpoint/2010/main" val="2414966732"/>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2" pos="288" userDrawn="1">
          <p15:clr>
            <a:srgbClr val="F26B43"/>
          </p15:clr>
        </p15:guide>
        <p15:guide id="3" pos="4032"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92624" y="692622"/>
            <a:ext cx="5517676" cy="310369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012556"/>
            <a:ext cx="5524500" cy="4094214"/>
          </a:xfrm>
          <a:prstGeom prst="rect">
            <a:avLst/>
          </a:prstGeom>
        </p:spPr>
        <p:txBody>
          <a:bodyPr vert="horz" lIns="0" tIns="0" rIns="0" bIns="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p:cNvSpPr>
            <a:spLocks noGrp="1"/>
          </p:cNvSpPr>
          <p:nvPr>
            <p:ph type="ftr" sz="quarter" idx="4"/>
          </p:nvPr>
        </p:nvSpPr>
        <p:spPr>
          <a:xfrm>
            <a:off x="0" y="8774668"/>
            <a:ext cx="6858000" cy="369332"/>
          </a:xfrm>
          <a:prstGeom prst="rect">
            <a:avLst/>
          </a:prstGeom>
        </p:spPr>
        <p:txBody>
          <a:bodyPr vert="horz" lIns="91440" tIns="45720" rIns="91440" bIns="45720" rtlCol="0" anchor="b">
            <a:spAutoFit/>
          </a:bodyPr>
          <a:lstStyle>
            <a:lvl1pPr algn="ctr">
              <a:defRPr lang="en-US"/>
            </a:lvl1pPr>
          </a:lstStyle>
          <a:p>
            <a:endParaRPr lang="en-US"/>
          </a:p>
        </p:txBody>
      </p:sp>
      <p:sp>
        <p:nvSpPr>
          <p:cNvPr id="15" name="Slide Number Placeholder 14"/>
          <p:cNvSpPr>
            <a:spLocks noGrp="1"/>
          </p:cNvSpPr>
          <p:nvPr>
            <p:ph type="sldNum" sz="quarter" idx="5"/>
          </p:nvPr>
        </p:nvSpPr>
        <p:spPr>
          <a:xfrm>
            <a:off x="3886200" y="9183"/>
            <a:ext cx="2971800" cy="458787"/>
          </a:xfrm>
          <a:prstGeom prst="rect">
            <a:avLst/>
          </a:prstGeom>
        </p:spPr>
        <p:txBody>
          <a:bodyPr vert="horz" lIns="91440" tIns="45720" rIns="91440" bIns="45720" rtlCol="0" anchor="b"/>
          <a:lstStyle>
            <a:lvl1pPr algn="r">
              <a:defRPr sz="1200"/>
            </a:lvl1pPr>
          </a:lstStyle>
          <a:p>
            <a:fld id="{56AF3A09-0EB5-429E-B7D0-FB28A7726D23}" type="slidenum">
              <a:rPr lang="en-US" smtClean="0"/>
              <a:t>‹#›</a:t>
            </a:fld>
            <a:endParaRPr lang="en-US"/>
          </a:p>
        </p:txBody>
      </p:sp>
    </p:spTree>
    <p:extLst>
      <p:ext uri="{BB962C8B-B14F-4D97-AF65-F5344CB8AC3E}">
        <p14:creationId xmlns:p14="http://schemas.microsoft.com/office/powerpoint/2010/main" val="2302219137"/>
      </p:ext>
    </p:extLst>
  </p:cSld>
  <p:clrMap bg1="lt1" tx1="dk1" bg2="lt2" tx2="dk2" accent1="accent1" accent2="accent2" accent3="accent3" accent4="accent4" accent5="accent5" accent6="accent6" hlink="hlink" folHlink="folHlink"/>
  <p:hf dt="0"/>
  <p:notesStyle>
    <a:lvl1pPr marL="115888" indent="-115888"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1pPr>
    <a:lvl2pPr marL="287338" indent="-117475"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2pPr>
    <a:lvl3pPr marL="457200" indent="-115888"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3pPr>
    <a:lvl4pPr marL="627063" indent="-115888"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4pPr>
    <a:lvl5pPr marL="860425" indent="-171450"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pos="432" userDrawn="1">
          <p15:clr>
            <a:srgbClr val="F26B43"/>
          </p15:clr>
        </p15:guide>
        <p15:guide id="2" pos="391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692150"/>
            <a:ext cx="5518150" cy="3103563"/>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56AF3A09-0EB5-429E-B7D0-FB28A7726D23}" type="slidenum">
              <a:rPr lang="en-US" smtClean="0"/>
              <a:t>1</a:t>
            </a:fld>
            <a:endParaRPr lang="en-US"/>
          </a:p>
        </p:txBody>
      </p:sp>
    </p:spTree>
    <p:extLst>
      <p:ext uri="{BB962C8B-B14F-4D97-AF65-F5344CB8AC3E}">
        <p14:creationId xmlns:p14="http://schemas.microsoft.com/office/powerpoint/2010/main" val="289317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2: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70" name="Google Shape;70;p2: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8151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78" name="Google Shape;78;p3: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3432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78" name="Google Shape;78;p3: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6537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5:notes"/>
          <p:cNvSpPr txBox="1">
            <a:spLocks noGrp="1"/>
          </p:cNvSpPr>
          <p:nvPr>
            <p:ph type="sldNum" idx="12"/>
          </p:nvPr>
        </p:nvSpPr>
        <p:spPr>
          <a:xfrm>
            <a:off x="3970343" y="8829675"/>
            <a:ext cx="3038475" cy="465138"/>
          </a:xfrm>
          <a:prstGeom prst="rect">
            <a:avLst/>
          </a:prstGeom>
          <a:noFill/>
          <a:ln>
            <a:noFill/>
          </a:ln>
        </p:spPr>
        <p:txBody>
          <a:bodyPr spcFirstLastPara="1" wrap="square" lIns="93170" tIns="46572" rIns="93170" bIns="46572" anchor="b" anchorCtr="0">
            <a:noAutofit/>
          </a:bodyPr>
          <a:lstStyle/>
          <a:p>
            <a:fld id="{00000000-1234-1234-1234-123412341234}" type="slidenum">
              <a:rPr lang="en-US">
                <a:solidFill>
                  <a:srgbClr val="000000"/>
                </a:solidFill>
                <a:latin typeface="Times New Roman"/>
                <a:ea typeface="Times New Roman"/>
                <a:cs typeface="Times New Roman"/>
                <a:sym typeface="Times New Roman"/>
              </a:rPr>
              <a:pPr/>
              <a:t>5</a:t>
            </a:fld>
            <a:endParaRPr>
              <a:solidFill>
                <a:srgbClr val="000000"/>
              </a:solidFill>
              <a:latin typeface="Times New Roman"/>
              <a:ea typeface="Times New Roman"/>
              <a:cs typeface="Times New Roman"/>
              <a:sym typeface="Times New Roman"/>
            </a:endParaRPr>
          </a:p>
        </p:txBody>
      </p:sp>
      <p:sp>
        <p:nvSpPr>
          <p:cNvPr id="92" name="Google Shape;92;p5:notes"/>
          <p:cNvSpPr>
            <a:spLocks noGrp="1" noRot="1" noChangeAspect="1"/>
          </p:cNvSpPr>
          <p:nvPr>
            <p:ph type="sldImg" idx="2"/>
          </p:nvPr>
        </p:nvSpPr>
        <p:spPr>
          <a:xfrm>
            <a:off x="433388" y="688975"/>
            <a:ext cx="6149975" cy="3459163"/>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3" name="Google Shape;93;p5:notes"/>
          <p:cNvSpPr txBox="1">
            <a:spLocks noGrp="1"/>
          </p:cNvSpPr>
          <p:nvPr>
            <p:ph type="body" idx="1"/>
          </p:nvPr>
        </p:nvSpPr>
        <p:spPr>
          <a:xfrm>
            <a:off x="913627" y="4454492"/>
            <a:ext cx="5188020" cy="4149058"/>
          </a:xfrm>
          <a:prstGeom prst="rect">
            <a:avLst/>
          </a:prstGeom>
          <a:noFill/>
          <a:ln>
            <a:noFill/>
          </a:ln>
        </p:spPr>
        <p:txBody>
          <a:bodyPr spcFirstLastPara="1" wrap="square" lIns="93170" tIns="46572" rIns="93170" bIns="46572" anchor="t" anchorCtr="0">
            <a:noAutofit/>
          </a:bodyPr>
          <a:lstStyle/>
          <a:p>
            <a:r>
              <a:rPr lang="en-US">
                <a:solidFill>
                  <a:schemeClr val="dk1"/>
                </a:solidFill>
                <a:latin typeface="Times New Roman"/>
                <a:ea typeface="Times New Roman"/>
                <a:cs typeface="Times New Roman"/>
                <a:sym typeface="Times New Roman"/>
              </a:rPr>
              <a:t>Each of our AQP reports classify the avionics into one of five AQP categories.  </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The first two categories, Passed and Waived would be considered “good”</a:t>
            </a:r>
            <a:endParaRPr/>
          </a:p>
          <a:p>
            <a:pPr>
              <a:spcBef>
                <a:spcPts val="360"/>
              </a:spcBef>
            </a:pPr>
            <a:r>
              <a:rPr lang="en-US">
                <a:solidFill>
                  <a:schemeClr val="dk1"/>
                </a:solidFill>
                <a:latin typeface="Times New Roman"/>
                <a:ea typeface="Times New Roman"/>
                <a:cs typeface="Times New Roman"/>
                <a:sym typeface="Times New Roman"/>
              </a:rPr>
              <a:t> performing avionics</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Waived-Network Impacting avionics have one or more issues that will require us </a:t>
            </a:r>
            <a:endParaRPr/>
          </a:p>
          <a:p>
            <a:pPr>
              <a:spcBef>
                <a:spcPts val="360"/>
              </a:spcBef>
            </a:pPr>
            <a:r>
              <a:rPr lang="en-US">
                <a:solidFill>
                  <a:schemeClr val="dk1"/>
                </a:solidFill>
                <a:latin typeface="Times New Roman"/>
                <a:ea typeface="Times New Roman"/>
                <a:cs typeface="Times New Roman"/>
                <a:sym typeface="Times New Roman"/>
              </a:rPr>
              <a:t>To provide more network resources to support.  These are the avionics suites that </a:t>
            </a:r>
            <a:endParaRPr/>
          </a:p>
          <a:p>
            <a:pPr>
              <a:spcBef>
                <a:spcPts val="360"/>
              </a:spcBef>
            </a:pPr>
            <a:r>
              <a:rPr lang="en-US">
                <a:solidFill>
                  <a:schemeClr val="dk1"/>
                </a:solidFill>
                <a:latin typeface="Times New Roman"/>
                <a:ea typeface="Times New Roman"/>
                <a:cs typeface="Times New Roman"/>
                <a:sym typeface="Times New Roman"/>
              </a:rPr>
              <a:t>Are assessed an RF Utilization charge.</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Failed avionics have serious problems that would disrupt our service and the</a:t>
            </a:r>
            <a:endParaRPr/>
          </a:p>
          <a:p>
            <a:pPr>
              <a:spcBef>
                <a:spcPts val="360"/>
              </a:spcBef>
            </a:pPr>
            <a:r>
              <a:rPr lang="en-US">
                <a:solidFill>
                  <a:schemeClr val="dk1"/>
                </a:solidFill>
                <a:latin typeface="Times New Roman"/>
                <a:ea typeface="Times New Roman"/>
                <a:cs typeface="Times New Roman"/>
                <a:sym typeface="Times New Roman"/>
              </a:rPr>
              <a:t> communications of other customers.  We ask that Failed avionics not be used</a:t>
            </a:r>
            <a:endParaRPr/>
          </a:p>
          <a:p>
            <a:pPr>
              <a:spcBef>
                <a:spcPts val="360"/>
              </a:spcBef>
            </a:pPr>
            <a:r>
              <a:rPr lang="en-US">
                <a:solidFill>
                  <a:schemeClr val="dk1"/>
                </a:solidFill>
                <a:latin typeface="Times New Roman"/>
                <a:ea typeface="Times New Roman"/>
                <a:cs typeface="Times New Roman"/>
                <a:sym typeface="Times New Roman"/>
              </a:rPr>
              <a:t> on the network.</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Not Tested:  Avionics that are fielded without being AQP approved.  </a:t>
            </a:r>
            <a:endParaRPr/>
          </a:p>
        </p:txBody>
      </p:sp>
    </p:spTree>
    <p:extLst>
      <p:ext uri="{BB962C8B-B14F-4D97-AF65-F5344CB8AC3E}">
        <p14:creationId xmlns:p14="http://schemas.microsoft.com/office/powerpoint/2010/main" val="3799687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6: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3" name="Google Shape;103;p6:notes"/>
          <p:cNvSpPr txBox="1">
            <a:spLocks noGrp="1"/>
          </p:cNvSpPr>
          <p:nvPr>
            <p:ph type="body" idx="1"/>
          </p:nvPr>
        </p:nvSpPr>
        <p:spPr>
          <a:xfrm>
            <a:off x="701675" y="4416427"/>
            <a:ext cx="5607050" cy="4183063"/>
          </a:xfrm>
          <a:prstGeom prst="rect">
            <a:avLst/>
          </a:prstGeom>
          <a:noFill/>
          <a:ln>
            <a:noFill/>
          </a:ln>
        </p:spPr>
        <p:txBody>
          <a:bodyPr spcFirstLastPara="1" wrap="square" lIns="93170" tIns="46572" rIns="93170" bIns="46572" anchor="t" anchorCtr="0">
            <a:noAutofit/>
          </a:bodyPr>
          <a:lstStyle/>
          <a:p>
            <a:endParaRPr>
              <a:solidFill>
                <a:schemeClr val="dk1"/>
              </a:solidFill>
              <a:latin typeface="Times New Roman"/>
              <a:ea typeface="Times New Roman"/>
              <a:cs typeface="Times New Roman"/>
              <a:sym typeface="Times New Roman"/>
            </a:endParaRPr>
          </a:p>
        </p:txBody>
      </p:sp>
      <p:sp>
        <p:nvSpPr>
          <p:cNvPr id="104" name="Google Shape;104;p6:notes"/>
          <p:cNvSpPr txBox="1">
            <a:spLocks noGrp="1"/>
          </p:cNvSpPr>
          <p:nvPr>
            <p:ph type="sldNum" idx="12"/>
          </p:nvPr>
        </p:nvSpPr>
        <p:spPr>
          <a:xfrm>
            <a:off x="3970343" y="8829675"/>
            <a:ext cx="3038475" cy="465138"/>
          </a:xfrm>
          <a:prstGeom prst="rect">
            <a:avLst/>
          </a:prstGeom>
          <a:noFill/>
          <a:ln>
            <a:noFill/>
          </a:ln>
        </p:spPr>
        <p:txBody>
          <a:bodyPr spcFirstLastPara="1" wrap="square" lIns="93170" tIns="46572" rIns="93170" bIns="46572" anchor="b" anchorCtr="0">
            <a:noAutofit/>
          </a:bodyPr>
          <a:lstStyle/>
          <a:p>
            <a:fld id="{00000000-1234-1234-1234-123412341234}" type="slidenum">
              <a:rPr lang="en-US">
                <a:solidFill>
                  <a:schemeClr val="dk1"/>
                </a:solidFill>
                <a:latin typeface="Times New Roman"/>
                <a:ea typeface="Times New Roman"/>
                <a:cs typeface="Times New Roman"/>
                <a:sym typeface="Times New Roman"/>
              </a:rPr>
              <a:pPr/>
              <a:t>6</a:t>
            </a:fld>
            <a:endParaRPr>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098234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7: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140" name="Google Shape;140;p7: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12223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llins Cover: Logo">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1D599661-F490-F269-19FE-BC94B968AEE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13810" y="2586498"/>
            <a:ext cx="7761201" cy="1305401"/>
          </a:xfrm>
          <a:prstGeom prst="rect">
            <a:avLst/>
          </a:prstGeom>
        </p:spPr>
      </p:pic>
      <p:pic>
        <p:nvPicPr>
          <p:cNvPr id="11" name="Graphic 10">
            <a:extLst>
              <a:ext uri="{FF2B5EF4-FFF2-40B4-BE49-F238E27FC236}">
                <a16:creationId xmlns:a16="http://schemas.microsoft.com/office/drawing/2014/main" id="{349D2D5C-5099-6840-9993-0DB5894D75B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213810" y="2579326"/>
            <a:ext cx="7761201" cy="1313434"/>
          </a:xfrm>
          <a:prstGeom prst="rect">
            <a:avLst/>
          </a:prstGeom>
        </p:spPr>
      </p:pic>
      <p:cxnSp>
        <p:nvCxnSpPr>
          <p:cNvPr id="7" name="Straight Connector 6">
            <a:extLst>
              <a:ext uri="{FF2B5EF4-FFF2-40B4-BE49-F238E27FC236}">
                <a16:creationId xmlns:a16="http://schemas.microsoft.com/office/drawing/2014/main" id="{C4EA3825-3564-6247-895B-B0B7ED3761B6}"/>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2" name="Footer Placeholder 1">
            <a:extLst>
              <a:ext uri="{FF2B5EF4-FFF2-40B4-BE49-F238E27FC236}">
                <a16:creationId xmlns:a16="http://schemas.microsoft.com/office/drawing/2014/main" id="{0E274189-EC72-6748-B5E6-F9DEE34AF2D1}"/>
              </a:ext>
            </a:extLst>
          </p:cNvPr>
          <p:cNvSpPr>
            <a:spLocks noGrp="1"/>
          </p:cNvSpPr>
          <p:nvPr>
            <p:ph type="ftr" sz="quarter" idx="10"/>
          </p:nvPr>
        </p:nvSpPr>
        <p:spPr/>
        <p:txBody>
          <a:bodyPr/>
          <a:lstStyle/>
          <a:p>
            <a:r>
              <a:rPr lang="en-US" dirty="0">
                <a:cs typeface="DIN-Light"/>
              </a:rPr>
              <a:t>© 2023 Collins Aerospace.  | Collins Aerospace Proprietary.  | This document does not include any export controlled technical data.</a:t>
            </a:r>
            <a:endParaRPr lang="en-US" dirty="0"/>
          </a:p>
        </p:txBody>
      </p:sp>
      <p:cxnSp>
        <p:nvCxnSpPr>
          <p:cNvPr id="6" name="Straight Connector 5">
            <a:extLst>
              <a:ext uri="{FF2B5EF4-FFF2-40B4-BE49-F238E27FC236}">
                <a16:creationId xmlns:a16="http://schemas.microsoft.com/office/drawing/2014/main" id="{C17C1420-F83A-4A2D-8C48-93168C8CE53B}"/>
              </a:ext>
            </a:extLst>
          </p:cNvPr>
          <p:cNvCxnSpPr>
            <a:cxnSpLocks/>
          </p:cNvCxnSpPr>
          <p:nvPr userDrawn="1"/>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922756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llins Content: 1 column/subhead">
    <p:spTree>
      <p:nvGrpSpPr>
        <p:cNvPr id="1" name=""/>
        <p:cNvGrpSpPr/>
        <p:nvPr/>
      </p:nvGrpSpPr>
      <p:grpSpPr>
        <a:xfrm>
          <a:off x="0" y="0"/>
          <a:ext cx="0" cy="0"/>
          <a:chOff x="0" y="0"/>
          <a:chExt cx="0" cy="0"/>
        </a:xfrm>
      </p:grpSpPr>
      <p:sp>
        <p:nvSpPr>
          <p:cNvPr id="15"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12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E8CC1998-8757-C840-AADE-7B8BA99317B4}"/>
              </a:ext>
            </a:extLst>
          </p:cNvPr>
          <p:cNvSpPr>
            <a:spLocks noGrp="1"/>
          </p:cNvSpPr>
          <p:nvPr>
            <p:ph type="ftr" sz="quarter" idx="1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8"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3" name="Subhead1"/>
          <p:cNvSpPr>
            <a:spLocks noGrp="1"/>
          </p:cNvSpPr>
          <p:nvPr>
            <p:ph type="body" sz="quarter" idx="17" hasCustomPrompt="1"/>
          </p:nvPr>
        </p:nvSpPr>
        <p:spPr>
          <a:xfrm>
            <a:off x="685800" y="1572733"/>
            <a:ext cx="10820400"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5" name="Body">
            <a:extLst>
              <a:ext uri="{FF2B5EF4-FFF2-40B4-BE49-F238E27FC236}">
                <a16:creationId xmlns:a16="http://schemas.microsoft.com/office/drawing/2014/main" id="{0DE266AD-78E5-4D5A-B25C-844958695D79}"/>
              </a:ext>
            </a:extLst>
          </p:cNvPr>
          <p:cNvSpPr>
            <a:spLocks noGrp="1"/>
          </p:cNvSpPr>
          <p:nvPr>
            <p:ph sz="quarter" idx="19" hasCustomPrompt="1"/>
          </p:nvPr>
        </p:nvSpPr>
        <p:spPr>
          <a:xfrm>
            <a:off x="685800" y="2008188"/>
            <a:ext cx="10829925" cy="3783012"/>
          </a:xfrm>
        </p:spPr>
        <p:txBody>
          <a:bodyPr/>
          <a:lstStyle>
            <a:lvl1pPr>
              <a:defRPr sz="2200"/>
            </a:lvl1pPr>
          </a:lstStyle>
          <a:p>
            <a:pPr lvl="0"/>
            <a:r>
              <a:rPr lang="en-US" dirty="0"/>
              <a:t>Main bullet. 22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hasCustomPrompt="1"/>
          </p:nvPr>
        </p:nvSpPr>
        <p:spPr>
          <a:xfrm>
            <a:off x="694944" y="514473"/>
            <a:ext cx="10811256" cy="676653"/>
          </a:xfrm>
          <a:prstGeom prst="rect">
            <a:avLst/>
          </a:prstGeom>
        </p:spPr>
        <p:txBody>
          <a:bodyPr anchor="t" anchorCtr="0"/>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329766889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llins Content: 1 column/photo">
    <p:bg>
      <p:bgRef idx="1001">
        <a:schemeClr val="bg1"/>
      </p:bgRef>
    </p:bg>
    <p:spTree>
      <p:nvGrpSpPr>
        <p:cNvPr id="1" name=""/>
        <p:cNvGrpSpPr/>
        <p:nvPr/>
      </p:nvGrpSpPr>
      <p:grpSpPr>
        <a:xfrm>
          <a:off x="0" y="0"/>
          <a:ext cx="0" cy="0"/>
          <a:chOff x="0" y="0"/>
          <a:chExt cx="0" cy="0"/>
        </a:xfrm>
      </p:grpSpPr>
      <p:sp>
        <p:nvSpPr>
          <p:cNvPr id="17"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8C1C86D5-FAD5-0C48-B07B-53F7036D5DF0}"/>
              </a:ext>
            </a:extLst>
          </p:cNvPr>
          <p:cNvSpPr>
            <a:spLocks noGrp="1"/>
          </p:cNvSpPr>
          <p:nvPr>
            <p:ph type="ftr" sz="quarter" idx="22"/>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1"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3" name="Picture Placeholder 2"/>
          <p:cNvSpPr>
            <a:spLocks noGrp="1"/>
          </p:cNvSpPr>
          <p:nvPr>
            <p:ph type="pic" sz="quarter" idx="17" hasCustomPrompt="1"/>
          </p:nvPr>
        </p:nvSpPr>
        <p:spPr>
          <a:xfrm>
            <a:off x="4381500" y="1572733"/>
            <a:ext cx="7124700" cy="4218468"/>
          </a:xfrm>
          <a:solidFill>
            <a:schemeClr val="bg2"/>
          </a:solidFill>
        </p:spPr>
        <p:txBody>
          <a:bodyPr tIns="1188720"/>
          <a:lstStyle>
            <a:lvl1pPr marL="0" indent="0" algn="ctr">
              <a:buNone/>
              <a:defRPr/>
            </a:lvl1pPr>
          </a:lstStyle>
          <a:p>
            <a:r>
              <a:rPr lang="en-US" dirty="0"/>
              <a:t>Click to insert photo</a:t>
            </a:r>
          </a:p>
        </p:txBody>
      </p:sp>
      <p:sp>
        <p:nvSpPr>
          <p:cNvPr id="10" name="Title 5"/>
          <p:cNvSpPr>
            <a:spLocks noGrp="1"/>
          </p:cNvSpPr>
          <p:nvPr>
            <p:ph type="title" hasCustomPrompt="1"/>
          </p:nvPr>
        </p:nvSpPr>
        <p:spPr>
          <a:xfrm>
            <a:off x="694944" y="514473"/>
            <a:ext cx="10811256" cy="676653"/>
          </a:xfrm>
          <a:prstGeom prst="rect">
            <a:avLst/>
          </a:prstGeom>
        </p:spPr>
        <p:txBody>
          <a:bodyPr/>
          <a:lstStyle>
            <a:lvl1pPr>
              <a:lnSpc>
                <a:spcPct val="80000"/>
              </a:lnSpc>
              <a:defRPr b="0" spc="300"/>
            </a:lvl1pPr>
          </a:lstStyle>
          <a:p>
            <a:r>
              <a:rPr lang="en-US" dirty="0"/>
              <a:t>TITLE. 32 PT. BLACK. REGULAR. UPPERCASE. TWO LINES MAX.</a:t>
            </a:r>
          </a:p>
        </p:txBody>
      </p:sp>
      <p:sp>
        <p:nvSpPr>
          <p:cNvPr id="13" name="Body1">
            <a:extLst>
              <a:ext uri="{FF2B5EF4-FFF2-40B4-BE49-F238E27FC236}">
                <a16:creationId xmlns:a16="http://schemas.microsoft.com/office/drawing/2014/main" id="{62E3D089-68B7-4822-83BC-A3AB43C943B9}"/>
              </a:ext>
            </a:extLst>
          </p:cNvPr>
          <p:cNvSpPr>
            <a:spLocks noGrp="1"/>
          </p:cNvSpPr>
          <p:nvPr>
            <p:ph sz="quarter" idx="26" hasCustomPrompt="1"/>
          </p:nvPr>
        </p:nvSpPr>
        <p:spPr>
          <a:xfrm>
            <a:off x="695325" y="2259013"/>
            <a:ext cx="3417888"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14" name="Subhead1">
            <a:extLst>
              <a:ext uri="{FF2B5EF4-FFF2-40B4-BE49-F238E27FC236}">
                <a16:creationId xmlns:a16="http://schemas.microsoft.com/office/drawing/2014/main" id="{F579EC20-F4D4-4102-932C-DDE7FC33EB90}"/>
              </a:ext>
            </a:extLst>
          </p:cNvPr>
          <p:cNvSpPr>
            <a:spLocks noGrp="1"/>
          </p:cNvSpPr>
          <p:nvPr>
            <p:ph type="body" sz="quarter" idx="21" hasCustomPrompt="1"/>
          </p:nvPr>
        </p:nvSpPr>
        <p:spPr>
          <a:xfrm>
            <a:off x="695325"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Tree>
    <p:extLst>
      <p:ext uri="{BB962C8B-B14F-4D97-AF65-F5344CB8AC3E}">
        <p14:creationId xmlns:p14="http://schemas.microsoft.com/office/powerpoint/2010/main" val="301597193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41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llins Content: 2 column">
    <p:spTree>
      <p:nvGrpSpPr>
        <p:cNvPr id="1" name=""/>
        <p:cNvGrpSpPr/>
        <p:nvPr/>
      </p:nvGrpSpPr>
      <p:grpSpPr>
        <a:xfrm>
          <a:off x="0" y="0"/>
          <a:ext cx="0" cy="0"/>
          <a:chOff x="0" y="0"/>
          <a:chExt cx="0" cy="0"/>
        </a:xfrm>
      </p:grpSpPr>
      <p:sp>
        <p:nvSpPr>
          <p:cNvPr id="18"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F6054B65-0620-854F-BFAF-B71F0AF716DE}"/>
              </a:ext>
            </a:extLst>
          </p:cNvPr>
          <p:cNvSpPr>
            <a:spLocks noGrp="1"/>
          </p:cNvSpPr>
          <p:nvPr>
            <p:ph type="ftr" sz="quarter" idx="23"/>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6" name="Body2">
            <a:extLst>
              <a:ext uri="{FF2B5EF4-FFF2-40B4-BE49-F238E27FC236}">
                <a16:creationId xmlns:a16="http://schemas.microsoft.com/office/drawing/2014/main" id="{CE5A0B61-2E74-4DCF-A089-4B28CB5CEC6E}"/>
              </a:ext>
            </a:extLst>
          </p:cNvPr>
          <p:cNvSpPr>
            <a:spLocks noGrp="1"/>
          </p:cNvSpPr>
          <p:nvPr>
            <p:ph sz="quarter" idx="25" hasCustomPrompt="1"/>
          </p:nvPr>
        </p:nvSpPr>
        <p:spPr>
          <a:xfrm>
            <a:off x="6248400" y="2041525"/>
            <a:ext cx="5267325" cy="3722688"/>
          </a:xfrm>
        </p:spPr>
        <p:txBody>
          <a:bodyPr/>
          <a:lstStyle>
            <a:lvl1pPr>
              <a:defRPr sz="1800"/>
            </a:lvl1pPr>
            <a:lvl2pPr>
              <a:defRPr sz="1800"/>
            </a:lvl2pPr>
            <a:lvl3pPr>
              <a:defRPr sz="1600"/>
            </a:lvl3pPr>
            <a:lvl4pPr>
              <a:defRPr sz="1600"/>
            </a:lvl4pPr>
            <a:lvl5pPr>
              <a:defRPr sz="1600"/>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Body1">
            <a:extLst>
              <a:ext uri="{FF2B5EF4-FFF2-40B4-BE49-F238E27FC236}">
                <a16:creationId xmlns:a16="http://schemas.microsoft.com/office/drawing/2014/main" id="{8D572E75-F16E-465B-810F-8CDC10E16AAA}"/>
              </a:ext>
            </a:extLst>
          </p:cNvPr>
          <p:cNvSpPr>
            <a:spLocks noGrp="1"/>
          </p:cNvSpPr>
          <p:nvPr>
            <p:ph sz="quarter" idx="24" hasCustomPrompt="1"/>
          </p:nvPr>
        </p:nvSpPr>
        <p:spPr>
          <a:xfrm>
            <a:off x="695325" y="2068513"/>
            <a:ext cx="5246688" cy="3722687"/>
          </a:xfrm>
        </p:spPr>
        <p:txBody>
          <a:bodyPr/>
          <a:lstStyle>
            <a:lvl1pPr>
              <a:defRPr sz="1800"/>
            </a:lvl1pPr>
            <a:lvl2pPr>
              <a:defRPr sz="1800"/>
            </a:lvl2pPr>
            <a:lvl3pPr>
              <a:defRPr sz="1600"/>
            </a:lvl3pPr>
            <a:lvl4pPr>
              <a:defRPr sz="1600"/>
            </a:lvl4pPr>
            <a:lvl5pPr>
              <a:defRPr sz="1600"/>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Subhead2"/>
          <p:cNvSpPr>
            <a:spLocks noGrp="1"/>
          </p:cNvSpPr>
          <p:nvPr>
            <p:ph type="body" sz="quarter" idx="22" hasCustomPrompt="1"/>
          </p:nvPr>
        </p:nvSpPr>
        <p:spPr>
          <a:xfrm>
            <a:off x="6248400" y="1572733"/>
            <a:ext cx="5248274"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2" name="Subhead1"/>
          <p:cNvSpPr>
            <a:spLocks noGrp="1"/>
          </p:cNvSpPr>
          <p:nvPr>
            <p:ph type="body" sz="quarter" idx="21" hasCustomPrompt="1"/>
          </p:nvPr>
        </p:nvSpPr>
        <p:spPr>
          <a:xfrm>
            <a:off x="695325" y="1572733"/>
            <a:ext cx="5248274"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5"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3536132851"/>
      </p:ext>
    </p:extLst>
  </p:cSld>
  <p:clrMapOvr>
    <a:masterClrMapping/>
  </p:clrMapOvr>
  <p:extLst>
    <p:ext uri="{DCECCB84-F9BA-43D5-87BE-67443E8EF086}">
      <p15:sldGuideLst xmlns:p15="http://schemas.microsoft.com/office/powerpoint/2012/main">
        <p15:guide id="1" orient="horz" pos="129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llins Content: 3 column">
    <p:spTree>
      <p:nvGrpSpPr>
        <p:cNvPr id="1" name=""/>
        <p:cNvGrpSpPr/>
        <p:nvPr/>
      </p:nvGrpSpPr>
      <p:grpSpPr>
        <a:xfrm>
          <a:off x="0" y="0"/>
          <a:ext cx="0" cy="0"/>
          <a:chOff x="0" y="0"/>
          <a:chExt cx="0" cy="0"/>
        </a:xfrm>
      </p:grpSpPr>
      <p:sp>
        <p:nvSpPr>
          <p:cNvPr id="21"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0325C011-809B-F142-87DD-B50CF52804EA}"/>
              </a:ext>
            </a:extLst>
          </p:cNvPr>
          <p:cNvSpPr>
            <a:spLocks noGrp="1"/>
          </p:cNvSpPr>
          <p:nvPr>
            <p:ph type="ftr" sz="quarter" idx="25"/>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1"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8" name="Body3">
            <a:extLst>
              <a:ext uri="{FF2B5EF4-FFF2-40B4-BE49-F238E27FC236}">
                <a16:creationId xmlns:a16="http://schemas.microsoft.com/office/drawing/2014/main" id="{A3D382C2-293B-4490-AE51-4E1CD94BA47F}"/>
              </a:ext>
            </a:extLst>
          </p:cNvPr>
          <p:cNvSpPr>
            <a:spLocks noGrp="1"/>
          </p:cNvSpPr>
          <p:nvPr>
            <p:ph sz="quarter" idx="28" hasCustomPrompt="1"/>
          </p:nvPr>
        </p:nvSpPr>
        <p:spPr>
          <a:xfrm>
            <a:off x="8059738" y="2259013"/>
            <a:ext cx="3455987"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6" name="Body2">
            <a:extLst>
              <a:ext uri="{FF2B5EF4-FFF2-40B4-BE49-F238E27FC236}">
                <a16:creationId xmlns:a16="http://schemas.microsoft.com/office/drawing/2014/main" id="{CB45F684-2379-4650-9BC3-F6532116FE5A}"/>
              </a:ext>
            </a:extLst>
          </p:cNvPr>
          <p:cNvSpPr>
            <a:spLocks noGrp="1"/>
          </p:cNvSpPr>
          <p:nvPr>
            <p:ph sz="quarter" idx="27" hasCustomPrompt="1"/>
          </p:nvPr>
        </p:nvSpPr>
        <p:spPr>
          <a:xfrm>
            <a:off x="4364038" y="2259013"/>
            <a:ext cx="3446462"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4" name="Body1">
            <a:extLst>
              <a:ext uri="{FF2B5EF4-FFF2-40B4-BE49-F238E27FC236}">
                <a16:creationId xmlns:a16="http://schemas.microsoft.com/office/drawing/2014/main" id="{506B5483-5F87-4B37-8B61-92E335D4AC6C}"/>
              </a:ext>
            </a:extLst>
          </p:cNvPr>
          <p:cNvSpPr>
            <a:spLocks noGrp="1"/>
          </p:cNvSpPr>
          <p:nvPr>
            <p:ph sz="quarter" idx="26" hasCustomPrompt="1"/>
          </p:nvPr>
        </p:nvSpPr>
        <p:spPr>
          <a:xfrm>
            <a:off x="695325" y="2259013"/>
            <a:ext cx="3417888"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16" name="Subhead3"/>
          <p:cNvSpPr>
            <a:spLocks noGrp="1"/>
          </p:cNvSpPr>
          <p:nvPr>
            <p:ph type="body" sz="quarter" idx="24" hasCustomPrompt="1"/>
          </p:nvPr>
        </p:nvSpPr>
        <p:spPr>
          <a:xfrm>
            <a:off x="8077200"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5" name="Subhead2"/>
          <p:cNvSpPr>
            <a:spLocks noGrp="1"/>
          </p:cNvSpPr>
          <p:nvPr>
            <p:ph type="body" sz="quarter" idx="23" hasCustomPrompt="1"/>
          </p:nvPr>
        </p:nvSpPr>
        <p:spPr>
          <a:xfrm>
            <a:off x="4364234"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4" name="Subhead1"/>
          <p:cNvSpPr>
            <a:spLocks noGrp="1"/>
          </p:cNvSpPr>
          <p:nvPr>
            <p:ph type="body" sz="quarter" idx="21" hasCustomPrompt="1"/>
          </p:nvPr>
        </p:nvSpPr>
        <p:spPr>
          <a:xfrm>
            <a:off x="695325"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7"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3355643674"/>
      </p:ext>
    </p:extLst>
  </p:cSld>
  <p:clrMapOvr>
    <a:masterClrMapping/>
  </p:clrMapOvr>
  <p:extLst>
    <p:ext uri="{DCECCB84-F9BA-43D5-87BE-67443E8EF086}">
      <p15:sldGuideLst xmlns:p15="http://schemas.microsoft.com/office/powerpoint/2012/main">
        <p15:guide id="1" orient="horz" pos="141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lins Content: 3 columns/photos">
    <p:spTree>
      <p:nvGrpSpPr>
        <p:cNvPr id="1" name=""/>
        <p:cNvGrpSpPr/>
        <p:nvPr/>
      </p:nvGrpSpPr>
      <p:grpSpPr>
        <a:xfrm>
          <a:off x="0" y="0"/>
          <a:ext cx="0" cy="0"/>
          <a:chOff x="0" y="0"/>
          <a:chExt cx="0" cy="0"/>
        </a:xfrm>
      </p:grpSpPr>
      <p:sp>
        <p:nvSpPr>
          <p:cNvPr id="18"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F2FFE885-255A-DE4B-B7E6-9A98CEBD81FA}"/>
              </a:ext>
            </a:extLst>
          </p:cNvPr>
          <p:cNvSpPr>
            <a:spLocks noGrp="1"/>
          </p:cNvSpPr>
          <p:nvPr>
            <p:ph type="ftr" sz="quarter" idx="2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3" name="Picture Placeholder 2"/>
          <p:cNvSpPr>
            <a:spLocks noGrp="1"/>
          </p:cNvSpPr>
          <p:nvPr>
            <p:ph type="pic" sz="quarter" idx="22" hasCustomPrompt="1"/>
          </p:nvPr>
        </p:nvSpPr>
        <p:spPr>
          <a:xfrm>
            <a:off x="685800" y="1312494"/>
            <a:ext cx="3429000" cy="1829708"/>
          </a:xfrm>
          <a:solidFill>
            <a:schemeClr val="bg2"/>
          </a:solidFill>
        </p:spPr>
        <p:txBody>
          <a:bodyPr tIns="365760"/>
          <a:lstStyle>
            <a:lvl1pPr marL="0" indent="0" algn="ctr">
              <a:buNone/>
              <a:defRPr sz="1800"/>
            </a:lvl1pPr>
          </a:lstStyle>
          <a:p>
            <a:r>
              <a:rPr lang="en-US" dirty="0"/>
              <a:t>Click to insert photo</a:t>
            </a:r>
          </a:p>
        </p:txBody>
      </p:sp>
      <p:sp>
        <p:nvSpPr>
          <p:cNvPr id="20" name="Picture Placeholder 2"/>
          <p:cNvSpPr>
            <a:spLocks noGrp="1"/>
          </p:cNvSpPr>
          <p:nvPr>
            <p:ph type="pic" sz="quarter" idx="23" hasCustomPrompt="1"/>
          </p:nvPr>
        </p:nvSpPr>
        <p:spPr>
          <a:xfrm>
            <a:off x="4381500" y="1312493"/>
            <a:ext cx="3429000" cy="1829709"/>
          </a:xfrm>
          <a:solidFill>
            <a:schemeClr val="bg2"/>
          </a:solidFill>
        </p:spPr>
        <p:txBody>
          <a:bodyPr tIns="365760"/>
          <a:lstStyle>
            <a:lvl1pPr marL="0" indent="0" algn="ctr">
              <a:buNone/>
              <a:defRPr sz="1800" baseline="0"/>
            </a:lvl1pPr>
          </a:lstStyle>
          <a:p>
            <a:r>
              <a:rPr lang="en-US" dirty="0"/>
              <a:t>Click to insert photo</a:t>
            </a:r>
          </a:p>
        </p:txBody>
      </p:sp>
      <p:sp>
        <p:nvSpPr>
          <p:cNvPr id="21" name="Picture Placeholder 2"/>
          <p:cNvSpPr>
            <a:spLocks noGrp="1"/>
          </p:cNvSpPr>
          <p:nvPr>
            <p:ph type="pic" sz="quarter" idx="24" hasCustomPrompt="1"/>
          </p:nvPr>
        </p:nvSpPr>
        <p:spPr>
          <a:xfrm>
            <a:off x="8077200" y="1312494"/>
            <a:ext cx="3429000" cy="1829708"/>
          </a:xfrm>
          <a:solidFill>
            <a:schemeClr val="bg2"/>
          </a:solidFill>
        </p:spPr>
        <p:txBody>
          <a:bodyPr tIns="365760"/>
          <a:lstStyle>
            <a:lvl1pPr marL="0" indent="0" algn="ctr">
              <a:buNone/>
              <a:defRPr sz="1800" baseline="0"/>
            </a:lvl1pPr>
          </a:lstStyle>
          <a:p>
            <a:r>
              <a:rPr lang="en-US" dirty="0"/>
              <a:t>Click to insert photo</a:t>
            </a:r>
          </a:p>
        </p:txBody>
      </p:sp>
      <p:sp>
        <p:nvSpPr>
          <p:cNvPr id="39"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
        <p:nvSpPr>
          <p:cNvPr id="15" name="Takeaway bar">
            <a:extLst>
              <a:ext uri="{FF2B5EF4-FFF2-40B4-BE49-F238E27FC236}">
                <a16:creationId xmlns:a16="http://schemas.microsoft.com/office/drawing/2014/main" id="{473C7BBC-8A21-4A44-B2F3-EFACF76871B5}"/>
              </a:ext>
            </a:extLst>
          </p:cNvP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16" name="Body3">
            <a:extLst>
              <a:ext uri="{FF2B5EF4-FFF2-40B4-BE49-F238E27FC236}">
                <a16:creationId xmlns:a16="http://schemas.microsoft.com/office/drawing/2014/main" id="{B8F3E842-5D73-4C37-B25F-F5A68959E20E}"/>
              </a:ext>
            </a:extLst>
          </p:cNvPr>
          <p:cNvSpPr>
            <a:spLocks noGrp="1"/>
          </p:cNvSpPr>
          <p:nvPr>
            <p:ph sz="quarter" idx="29" hasCustomPrompt="1"/>
          </p:nvPr>
        </p:nvSpPr>
        <p:spPr>
          <a:xfrm>
            <a:off x="8041069" y="4022764"/>
            <a:ext cx="3455987" cy="1700240"/>
          </a:xfrm>
        </p:spPr>
        <p:txBody>
          <a:bodyPr/>
          <a:lstStyle>
            <a:lvl1pPr>
              <a:defRPr sz="1800"/>
            </a:lvl1pPr>
            <a:lvl5pPr marL="841248" indent="0">
              <a:buNone/>
              <a:defRPr/>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p:txBody>
      </p:sp>
      <p:sp>
        <p:nvSpPr>
          <p:cNvPr id="24" name="Subhead3">
            <a:extLst>
              <a:ext uri="{FF2B5EF4-FFF2-40B4-BE49-F238E27FC236}">
                <a16:creationId xmlns:a16="http://schemas.microsoft.com/office/drawing/2014/main" id="{10F7AD7C-A7AC-4B6C-B516-7C8605B120FD}"/>
              </a:ext>
            </a:extLst>
          </p:cNvPr>
          <p:cNvSpPr>
            <a:spLocks noGrp="1"/>
          </p:cNvSpPr>
          <p:nvPr>
            <p:ph type="body" sz="quarter" idx="31" hasCustomPrompt="1"/>
          </p:nvPr>
        </p:nvSpPr>
        <p:spPr>
          <a:xfrm>
            <a:off x="8033145" y="333648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7" name="Body2">
            <a:extLst>
              <a:ext uri="{FF2B5EF4-FFF2-40B4-BE49-F238E27FC236}">
                <a16:creationId xmlns:a16="http://schemas.microsoft.com/office/drawing/2014/main" id="{782F5A16-B3C3-4474-8D84-8FFE53621B09}"/>
              </a:ext>
            </a:extLst>
          </p:cNvPr>
          <p:cNvSpPr>
            <a:spLocks noGrp="1"/>
          </p:cNvSpPr>
          <p:nvPr>
            <p:ph sz="quarter" idx="27" hasCustomPrompt="1"/>
          </p:nvPr>
        </p:nvSpPr>
        <p:spPr>
          <a:xfrm>
            <a:off x="4345369" y="4022764"/>
            <a:ext cx="3446462" cy="1700240"/>
          </a:xfrm>
        </p:spPr>
        <p:txBody>
          <a:bodyPr/>
          <a:lstStyle>
            <a:lvl1pPr>
              <a:defRPr sz="1800"/>
            </a:lvl1pPr>
            <a:lvl5pPr marL="841248" indent="0">
              <a:buNone/>
              <a:defRPr/>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p:txBody>
      </p:sp>
      <p:sp>
        <p:nvSpPr>
          <p:cNvPr id="23" name="Subhead2">
            <a:extLst>
              <a:ext uri="{FF2B5EF4-FFF2-40B4-BE49-F238E27FC236}">
                <a16:creationId xmlns:a16="http://schemas.microsoft.com/office/drawing/2014/main" id="{AAE5DB7E-D84E-4D2F-860A-9C2F8150CFEF}"/>
              </a:ext>
            </a:extLst>
          </p:cNvPr>
          <p:cNvSpPr>
            <a:spLocks noGrp="1"/>
          </p:cNvSpPr>
          <p:nvPr>
            <p:ph type="body" sz="quarter" idx="30" hasCustomPrompt="1"/>
          </p:nvPr>
        </p:nvSpPr>
        <p:spPr>
          <a:xfrm>
            <a:off x="4340969" y="333648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9" name="Body1">
            <a:extLst>
              <a:ext uri="{FF2B5EF4-FFF2-40B4-BE49-F238E27FC236}">
                <a16:creationId xmlns:a16="http://schemas.microsoft.com/office/drawing/2014/main" id="{F58EE0DE-BE84-4A9F-A349-A400BBD90077}"/>
              </a:ext>
            </a:extLst>
          </p:cNvPr>
          <p:cNvSpPr>
            <a:spLocks noGrp="1"/>
          </p:cNvSpPr>
          <p:nvPr>
            <p:ph sz="quarter" idx="26" hasCustomPrompt="1"/>
          </p:nvPr>
        </p:nvSpPr>
        <p:spPr>
          <a:xfrm>
            <a:off x="676656" y="4022764"/>
            <a:ext cx="3417888" cy="1700240"/>
          </a:xfrm>
        </p:spPr>
        <p:txBody>
          <a:bodyPr/>
          <a:lstStyle>
            <a:lvl1pPr>
              <a:defRPr sz="1800"/>
            </a:lvl1pPr>
            <a:lvl5pPr marL="841248" indent="0">
              <a:buNone/>
              <a:defRPr/>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p:txBody>
      </p:sp>
      <p:sp>
        <p:nvSpPr>
          <p:cNvPr id="25" name="Subhead1">
            <a:extLst>
              <a:ext uri="{FF2B5EF4-FFF2-40B4-BE49-F238E27FC236}">
                <a16:creationId xmlns:a16="http://schemas.microsoft.com/office/drawing/2014/main" id="{FDB5A404-7DB4-4DC7-BC95-8CD6FF0A3B57}"/>
              </a:ext>
            </a:extLst>
          </p:cNvPr>
          <p:cNvSpPr>
            <a:spLocks noGrp="1"/>
          </p:cNvSpPr>
          <p:nvPr>
            <p:ph type="body" sz="quarter" idx="21" hasCustomPrompt="1"/>
          </p:nvPr>
        </p:nvSpPr>
        <p:spPr>
          <a:xfrm>
            <a:off x="676656" y="333648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Tree>
    <p:extLst>
      <p:ext uri="{BB962C8B-B14F-4D97-AF65-F5344CB8AC3E}">
        <p14:creationId xmlns:p14="http://schemas.microsoft.com/office/powerpoint/2010/main" val="1419376302"/>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lins Content: Text Quad">
    <p:spTree>
      <p:nvGrpSpPr>
        <p:cNvPr id="1" name=""/>
        <p:cNvGrpSpPr/>
        <p:nvPr/>
      </p:nvGrpSpPr>
      <p:grpSpPr>
        <a:xfrm>
          <a:off x="0" y="0"/>
          <a:ext cx="0" cy="0"/>
          <a:chOff x="0" y="0"/>
          <a:chExt cx="0" cy="0"/>
        </a:xfrm>
      </p:grpSpPr>
      <p:sp>
        <p:nvSpPr>
          <p:cNvPr id="23"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7B211ECA-3F10-BA4A-9903-326CCDC73263}"/>
              </a:ext>
            </a:extLst>
          </p:cNvPr>
          <p:cNvSpPr>
            <a:spLocks noGrp="1"/>
          </p:cNvSpPr>
          <p:nvPr>
            <p:ph type="ftr" sz="quarter" idx="2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21" name="Takeaway bar"/>
          <p:cNvSpPr>
            <a:spLocks noGrp="1"/>
          </p:cNvSpPr>
          <p:nvPr>
            <p:ph type="body" sz="quarter" idx="15" hasCustomPrompt="1"/>
          </p:nvPr>
        </p:nvSpPr>
        <p:spPr>
          <a:xfrm>
            <a:off x="694944" y="5912568"/>
            <a:ext cx="10820399" cy="273280"/>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24" name="Body4">
            <a:extLst>
              <a:ext uri="{FF2B5EF4-FFF2-40B4-BE49-F238E27FC236}">
                <a16:creationId xmlns:a16="http://schemas.microsoft.com/office/drawing/2014/main" id="{EFBD0647-D555-4E72-BD0C-D7C31163DE48}"/>
              </a:ext>
            </a:extLst>
          </p:cNvPr>
          <p:cNvSpPr>
            <a:spLocks noGrp="1"/>
          </p:cNvSpPr>
          <p:nvPr>
            <p:ph sz="quarter" idx="33" hasCustomPrompt="1"/>
          </p:nvPr>
        </p:nvSpPr>
        <p:spPr>
          <a:xfrm>
            <a:off x="6285898" y="4082550"/>
            <a:ext cx="5257800" cy="1458912"/>
          </a:xfrm>
        </p:spPr>
        <p:txBody>
          <a:bodyPr/>
          <a:lstStyle>
            <a:lvl1pPr marL="0" indent="0">
              <a:buNone/>
              <a:defRPr sz="1800"/>
            </a:lvl1pPr>
            <a:lvl2pPr>
              <a:defRPr sz="1800"/>
            </a:lvl2pPr>
            <a:lvl3pPr>
              <a:defRPr sz="1800"/>
            </a:lvl3pPr>
            <a:lvl4pPr>
              <a:defRPr sz="1800"/>
            </a:lvl4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8" name="Subhead4"/>
          <p:cNvSpPr>
            <a:spLocks noGrp="1"/>
          </p:cNvSpPr>
          <p:nvPr>
            <p:ph type="body" sz="quarter" idx="27" hasCustomPrompt="1"/>
          </p:nvPr>
        </p:nvSpPr>
        <p:spPr>
          <a:xfrm>
            <a:off x="6292877" y="3723131"/>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8" name="Body3">
            <a:extLst>
              <a:ext uri="{FF2B5EF4-FFF2-40B4-BE49-F238E27FC236}">
                <a16:creationId xmlns:a16="http://schemas.microsoft.com/office/drawing/2014/main" id="{79CF69DF-EFCD-41D8-9992-E41641193E44}"/>
              </a:ext>
            </a:extLst>
          </p:cNvPr>
          <p:cNvSpPr>
            <a:spLocks noGrp="1"/>
          </p:cNvSpPr>
          <p:nvPr>
            <p:ph sz="quarter" idx="31" hasCustomPrompt="1"/>
          </p:nvPr>
        </p:nvSpPr>
        <p:spPr>
          <a:xfrm>
            <a:off x="710241" y="4078027"/>
            <a:ext cx="5240337" cy="1436687"/>
          </a:xfrm>
        </p:spPr>
        <p:txBody>
          <a:bodyPr/>
          <a:lstStyle>
            <a:lvl1pPr>
              <a:defRPr sz="1800"/>
            </a:lvl1pPr>
            <a:lvl2pPr>
              <a:defRPr sz="1800"/>
            </a:lvl2pPr>
            <a:lvl3pPr>
              <a:defRPr sz="1800"/>
            </a:lvl3pPr>
            <a:lvl4pPr>
              <a:defRPr sz="1800"/>
            </a:lvl4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7" name="Subhead3"/>
          <p:cNvSpPr>
            <a:spLocks noGrp="1"/>
          </p:cNvSpPr>
          <p:nvPr>
            <p:ph type="body" sz="quarter" idx="26" hasCustomPrompt="1"/>
          </p:nvPr>
        </p:nvSpPr>
        <p:spPr>
          <a:xfrm>
            <a:off x="715878" y="3714404"/>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6" name="Body2">
            <a:extLst>
              <a:ext uri="{FF2B5EF4-FFF2-40B4-BE49-F238E27FC236}">
                <a16:creationId xmlns:a16="http://schemas.microsoft.com/office/drawing/2014/main" id="{1C66D4F2-6ADE-445D-B545-81F44821A597}"/>
              </a:ext>
            </a:extLst>
          </p:cNvPr>
          <p:cNvSpPr>
            <a:spLocks noGrp="1"/>
          </p:cNvSpPr>
          <p:nvPr>
            <p:ph sz="quarter" idx="30" hasCustomPrompt="1"/>
          </p:nvPr>
        </p:nvSpPr>
        <p:spPr>
          <a:xfrm>
            <a:off x="6253163" y="1925638"/>
            <a:ext cx="5262562" cy="1422400"/>
          </a:xfrm>
        </p:spPr>
        <p:txBody>
          <a:bodyPr/>
          <a:lstStyle>
            <a:lvl1pPr>
              <a:defRPr sz="1800"/>
            </a:lvl1pPr>
            <a:lvl2pPr>
              <a:defRPr sz="1800"/>
            </a:lvl2pPr>
            <a:lvl3pPr>
              <a:defRPr sz="1800"/>
            </a:lvl3pPr>
            <a:lvl4pPr>
              <a:defRPr sz="1800"/>
            </a:lvl4pPr>
            <a:lvl5pPr marL="841248" indent="0">
              <a:buNone/>
              <a:defRPr/>
            </a:lvl5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6" name="Subhead2"/>
          <p:cNvSpPr>
            <a:spLocks noGrp="1"/>
          </p:cNvSpPr>
          <p:nvPr>
            <p:ph type="body" sz="quarter" idx="25" hasCustomPrompt="1"/>
          </p:nvPr>
        </p:nvSpPr>
        <p:spPr>
          <a:xfrm>
            <a:off x="6249401" y="1580534"/>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4" name="Body1">
            <a:extLst>
              <a:ext uri="{FF2B5EF4-FFF2-40B4-BE49-F238E27FC236}">
                <a16:creationId xmlns:a16="http://schemas.microsoft.com/office/drawing/2014/main" id="{13618A41-9235-4A1A-90C9-9833408FBD69}"/>
              </a:ext>
            </a:extLst>
          </p:cNvPr>
          <p:cNvSpPr>
            <a:spLocks noGrp="1"/>
          </p:cNvSpPr>
          <p:nvPr>
            <p:ph sz="quarter" idx="29" hasCustomPrompt="1"/>
          </p:nvPr>
        </p:nvSpPr>
        <p:spPr>
          <a:xfrm>
            <a:off x="695325" y="1922463"/>
            <a:ext cx="5240338" cy="1425575"/>
          </a:xfrm>
        </p:spPr>
        <p:txBody>
          <a:bodyPr/>
          <a:lstStyle>
            <a:lvl1pPr>
              <a:defRPr sz="1800"/>
            </a:lvl1pPr>
            <a:lvl2pPr>
              <a:defRPr sz="1800"/>
            </a:lvl2pPr>
            <a:lvl3pPr>
              <a:defRPr sz="1800"/>
            </a:lvl3pPr>
            <a:lvl4pPr>
              <a:defRPr sz="1800"/>
            </a:lvl4pPr>
            <a:lvl5pPr marL="841248" indent="0">
              <a:buNone/>
              <a:defRPr/>
            </a:lvl5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5" name="Subhead1"/>
          <p:cNvSpPr>
            <a:spLocks noGrp="1"/>
          </p:cNvSpPr>
          <p:nvPr>
            <p:ph type="body" sz="quarter" idx="21" hasCustomPrompt="1"/>
          </p:nvPr>
        </p:nvSpPr>
        <p:spPr>
          <a:xfrm>
            <a:off x="691820" y="1580534"/>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9"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2618371550"/>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llins content: Blank">
    <p:spTree>
      <p:nvGrpSpPr>
        <p:cNvPr id="1" name=""/>
        <p:cNvGrpSpPr/>
        <p:nvPr/>
      </p:nvGrpSpPr>
      <p:grpSpPr>
        <a:xfrm>
          <a:off x="0" y="0"/>
          <a:ext cx="0" cy="0"/>
          <a:chOff x="0" y="0"/>
          <a:chExt cx="0" cy="0"/>
        </a:xfrm>
      </p:grpSpPr>
      <p:sp>
        <p:nvSpPr>
          <p:cNvPr id="9"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6" name="Title 5"/>
          <p:cNvSpPr>
            <a:spLocks noGrp="1"/>
          </p:cNvSpPr>
          <p:nvPr>
            <p:ph type="title" hasCustomPrompt="1"/>
          </p:nvPr>
        </p:nvSpPr>
        <p:spPr>
          <a:xfrm>
            <a:off x="694944" y="512067"/>
            <a:ext cx="10811256" cy="676653"/>
          </a:xfrm>
          <a:prstGeom prst="rect">
            <a:avLst/>
          </a:prstGeom>
        </p:spPr>
        <p:txBody>
          <a:bodyPr/>
          <a:lstStyle>
            <a:lvl1pPr>
              <a:lnSpc>
                <a:spcPct val="80000"/>
              </a:lnSpc>
              <a:defRPr sz="3200" b="0"/>
            </a:lvl1pPr>
          </a:lstStyle>
          <a:p>
            <a:r>
              <a:rPr lang="en-US" dirty="0"/>
              <a:t>Title. 32 pt. black. UPPER case. Two lines max.</a:t>
            </a:r>
          </a:p>
        </p:txBody>
      </p:sp>
      <p:sp>
        <p:nvSpPr>
          <p:cNvPr id="5"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2" name="Footer Placeholder 1">
            <a:extLst>
              <a:ext uri="{FF2B5EF4-FFF2-40B4-BE49-F238E27FC236}">
                <a16:creationId xmlns:a16="http://schemas.microsoft.com/office/drawing/2014/main" id="{347B83AA-E296-8443-804F-04A7F4C1160F}"/>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Tree>
    <p:extLst>
      <p:ext uri="{BB962C8B-B14F-4D97-AF65-F5344CB8AC3E}">
        <p14:creationId xmlns:p14="http://schemas.microsoft.com/office/powerpoint/2010/main" val="2679487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Collins Custom Cover">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32019239-4DA4-372E-5B77-2EE36F31C68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1FC6B38C-CF04-4F32-B219-4E6897BCEC78}"/>
              </a:ext>
            </a:extLst>
          </p:cNvPr>
          <p:cNvSpPr>
            <a:spLocks noGrp="1"/>
          </p:cNvSpPr>
          <p:nvPr>
            <p:ph type="ftr" sz="quarter" idx="1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0" name="Date Placeholder 4">
            <a:extLst>
              <a:ext uri="{FF2B5EF4-FFF2-40B4-BE49-F238E27FC236}">
                <a16:creationId xmlns:a16="http://schemas.microsoft.com/office/drawing/2014/main" id="{7730A198-60A6-4683-BC20-14E81E22C99D}"/>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350874826"/>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ank | Whit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E825543-6B7F-4B41-BD8C-976212A54618}"/>
              </a:ext>
            </a:extLst>
          </p:cNvPr>
          <p:cNvSpPr>
            <a:spLocks noGrp="1"/>
          </p:cNvSpPr>
          <p:nvPr>
            <p:ph type="ftr" sz="quarter" idx="10"/>
          </p:nvPr>
        </p:nvSpPr>
        <p:spPr/>
        <p:txBody>
          <a:bodyPr/>
          <a:lstStyle/>
          <a:p>
            <a:pPr algn="r"/>
            <a:r>
              <a:rPr lang="en-US"/>
              <a:t>Collins Aerospace Proprietary. This document contains no export controlled technical data.</a:t>
            </a:r>
          </a:p>
        </p:txBody>
      </p:sp>
      <p:sp>
        <p:nvSpPr>
          <p:cNvPr id="3" name="Slide Number Placeholder 2">
            <a:extLst>
              <a:ext uri="{FF2B5EF4-FFF2-40B4-BE49-F238E27FC236}">
                <a16:creationId xmlns:a16="http://schemas.microsoft.com/office/drawing/2014/main" id="{6F882028-C1CE-4B82-A985-EB48E9AC23E1}"/>
              </a:ext>
            </a:extLst>
          </p:cNvPr>
          <p:cNvSpPr>
            <a:spLocks noGrp="1"/>
          </p:cNvSpPr>
          <p:nvPr>
            <p:ph type="sldNum" sz="quarter" idx="11"/>
          </p:nvPr>
        </p:nvSpPr>
        <p:spPr/>
        <p:txBody>
          <a:bodyPr/>
          <a:lstStyle/>
          <a:p>
            <a:pPr algn="r"/>
            <a:fld id="{01517C5A-21C8-4A78-AA4B-D0D5DD5ADE52}" type="slidenum">
              <a:rPr lang="en-US" smtClean="0"/>
              <a:pPr algn="r"/>
              <a:t>‹#›</a:t>
            </a:fld>
            <a:endParaRPr lang="en-US"/>
          </a:p>
        </p:txBody>
      </p:sp>
    </p:spTree>
    <p:extLst>
      <p:ext uri="{BB962C8B-B14F-4D97-AF65-F5344CB8AC3E}">
        <p14:creationId xmlns:p14="http://schemas.microsoft.com/office/powerpoint/2010/main" val="405393392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ontent | Headline + Body | White">
    <p:bg>
      <p:bgRef idx="1001">
        <a:schemeClr val="bg1"/>
      </p:bgRef>
    </p:bg>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BECF2EFB-1FFD-0640-A59A-CE7F22635474}"/>
              </a:ext>
            </a:extLst>
          </p:cNvPr>
          <p:cNvSpPr>
            <a:spLocks noGrp="1"/>
          </p:cNvSpPr>
          <p:nvPr>
            <p:ph sz="half" idx="2" hasCustomPrompt="1"/>
          </p:nvPr>
        </p:nvSpPr>
        <p:spPr>
          <a:xfrm>
            <a:off x="609600" y="1402077"/>
            <a:ext cx="10972800" cy="4708975"/>
          </a:xfrm>
          <a:prstGeom prst="rect">
            <a:avLst/>
          </a:prstGeom>
        </p:spPr>
        <p:txBody>
          <a:bodyPr>
            <a:noAutofit/>
          </a:bodyPr>
          <a:lstStyle>
            <a:lvl1pPr marL="311143" indent="-300559">
              <a:buClr>
                <a:schemeClr val="accent1"/>
              </a:buClr>
              <a:buFont typeface="Arial" panose="020B0604020202020204" pitchFamily="34" charset="0"/>
              <a:buChar char="•"/>
              <a:tabLst/>
              <a:defRPr sz="2133">
                <a:solidFill>
                  <a:schemeClr val="tx1"/>
                </a:solidFill>
              </a:defRPr>
            </a:lvl1pPr>
            <a:lvl2pPr marL="914377" indent="-300559">
              <a:buClr>
                <a:schemeClr val="accent1"/>
              </a:buClr>
              <a:buFont typeface="Arial" panose="020B0604020202020204" pitchFamily="34" charset="0"/>
              <a:buChar char="•"/>
              <a:tabLst/>
              <a:defRPr sz="1867">
                <a:solidFill>
                  <a:schemeClr val="tx1"/>
                </a:solidFill>
              </a:defRPr>
            </a:lvl2pPr>
            <a:lvl3pPr marL="1523887" indent="-304776">
              <a:buClr>
                <a:schemeClr val="accent1"/>
              </a:buClr>
              <a:buFont typeface="Arial" panose="020B0604020202020204" pitchFamily="34" charset="0"/>
              <a:buChar char="•"/>
              <a:defRPr sz="1600">
                <a:solidFill>
                  <a:schemeClr val="tx1"/>
                </a:solidFill>
              </a:defRPr>
            </a:lvl3pPr>
            <a:lvl4pPr>
              <a:defRPr sz="1600">
                <a:solidFill>
                  <a:srgbClr val="FFFFFF"/>
                </a:solidFill>
              </a:defRPr>
            </a:lvl4pPr>
            <a:lvl5pPr>
              <a:defRPr sz="1600">
                <a:solidFill>
                  <a:srgbClr val="FFFFFF"/>
                </a:solidFill>
              </a:defRPr>
            </a:lvl5pPr>
            <a:lvl6pPr>
              <a:defRPr sz="2133"/>
            </a:lvl6pPr>
            <a:lvl7pPr>
              <a:defRPr sz="2133"/>
            </a:lvl7pPr>
            <a:lvl8pPr>
              <a:defRPr sz="2133"/>
            </a:lvl8pPr>
            <a:lvl9pPr>
              <a:defRPr sz="2133"/>
            </a:lvl9pPr>
          </a:lstStyle>
          <a:p>
            <a:pPr lvl="0"/>
            <a:r>
              <a:rPr lang="en-US" dirty="0"/>
              <a:t>Click to edit master text styles</a:t>
            </a:r>
          </a:p>
          <a:p>
            <a:pPr lvl="1"/>
            <a:r>
              <a:rPr lang="en-US" dirty="0"/>
              <a:t>Second level</a:t>
            </a:r>
          </a:p>
          <a:p>
            <a:pPr lvl="2"/>
            <a:r>
              <a:rPr lang="en-US" dirty="0"/>
              <a:t>Third level</a:t>
            </a:r>
          </a:p>
        </p:txBody>
      </p:sp>
      <p:sp>
        <p:nvSpPr>
          <p:cNvPr id="5" name="Title 4">
            <a:extLst>
              <a:ext uri="{FF2B5EF4-FFF2-40B4-BE49-F238E27FC236}">
                <a16:creationId xmlns:a16="http://schemas.microsoft.com/office/drawing/2014/main" id="{A539C789-234B-0041-B311-916160AEFC21}"/>
              </a:ext>
            </a:extLst>
          </p:cNvPr>
          <p:cNvSpPr>
            <a:spLocks noGrp="1"/>
          </p:cNvSpPr>
          <p:nvPr>
            <p:ph type="title" hasCustomPrompt="1"/>
          </p:nvPr>
        </p:nvSpPr>
        <p:spPr/>
        <p:txBody>
          <a:bodyPr/>
          <a:lstStyle>
            <a:lvl1pPr>
              <a:defRPr/>
            </a:lvl1pPr>
          </a:lstStyle>
          <a:p>
            <a:r>
              <a:rPr lang="en-US" dirty="0"/>
              <a:t>TITLE HERE. ALL CAPS. BLACK. 24 PT.</a:t>
            </a:r>
          </a:p>
        </p:txBody>
      </p:sp>
      <p:sp>
        <p:nvSpPr>
          <p:cNvPr id="2" name="Footer Placeholder 1">
            <a:extLst>
              <a:ext uri="{FF2B5EF4-FFF2-40B4-BE49-F238E27FC236}">
                <a16:creationId xmlns:a16="http://schemas.microsoft.com/office/drawing/2014/main" id="{99E5EA4B-59AD-415B-8D7A-5804883562D1}"/>
              </a:ext>
            </a:extLst>
          </p:cNvPr>
          <p:cNvSpPr>
            <a:spLocks noGrp="1"/>
          </p:cNvSpPr>
          <p:nvPr>
            <p:ph type="ftr" sz="quarter" idx="10"/>
          </p:nvPr>
        </p:nvSpPr>
        <p:spPr/>
        <p:txBody>
          <a:bodyPr/>
          <a:lstStyle/>
          <a:p>
            <a:pPr algn="r"/>
            <a:r>
              <a:rPr lang="en-US"/>
              <a:t>Collins Aerospace Proprietary. This document contains no export controlled technical data.</a:t>
            </a:r>
          </a:p>
        </p:txBody>
      </p:sp>
      <p:sp>
        <p:nvSpPr>
          <p:cNvPr id="3" name="Slide Number Placeholder 2">
            <a:extLst>
              <a:ext uri="{FF2B5EF4-FFF2-40B4-BE49-F238E27FC236}">
                <a16:creationId xmlns:a16="http://schemas.microsoft.com/office/drawing/2014/main" id="{A66F1E04-0B6C-4B81-9C54-243FC5DE3EB1}"/>
              </a:ext>
            </a:extLst>
          </p:cNvPr>
          <p:cNvSpPr>
            <a:spLocks noGrp="1"/>
          </p:cNvSpPr>
          <p:nvPr>
            <p:ph type="sldNum" sz="quarter" idx="11"/>
          </p:nvPr>
        </p:nvSpPr>
        <p:spPr/>
        <p:txBody>
          <a:bodyPr/>
          <a:lstStyle/>
          <a:p>
            <a:pPr algn="r"/>
            <a:fld id="{01517C5A-21C8-4A78-AA4B-D0D5DD5ADE52}" type="slidenum">
              <a:rPr lang="en-US" smtClean="0"/>
              <a:pPr algn="r"/>
              <a:t>‹#›</a:t>
            </a:fld>
            <a:endParaRPr lang="en-US"/>
          </a:p>
        </p:txBody>
      </p:sp>
    </p:spTree>
    <p:extLst>
      <p:ext uri="{BB962C8B-B14F-4D97-AF65-F5344CB8AC3E}">
        <p14:creationId xmlns:p14="http://schemas.microsoft.com/office/powerpoint/2010/main" val="377423960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llins Cover: Text">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E0D6CF01-5CD5-A47A-7DB0-C41C7AD5A1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5938" y="2569739"/>
            <a:ext cx="5404371" cy="908992"/>
          </a:xfrm>
          <a:prstGeom prst="rect">
            <a:avLst/>
          </a:prstGeom>
        </p:spPr>
      </p:pic>
      <p:sp>
        <p:nvSpPr>
          <p:cNvPr id="7" name="Presenters"/>
          <p:cNvSpPr>
            <a:spLocks noGrp="1"/>
          </p:cNvSpPr>
          <p:nvPr>
            <p:ph type="body" sz="quarter" idx="13" hasCustomPrompt="1"/>
          </p:nvPr>
        </p:nvSpPr>
        <p:spPr>
          <a:xfrm>
            <a:off x="7290486" y="4235572"/>
            <a:ext cx="4215715" cy="635908"/>
          </a:xfrm>
          <a:noFill/>
        </p:spPr>
        <p:txBody>
          <a:bodyPr vert="horz" lIns="0" tIns="0" rIns="0" bIns="0" rtlCol="0">
            <a:noAutofit/>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Name, Title, Function. 18 pt. black.</a:t>
            </a:r>
          </a:p>
        </p:txBody>
      </p:sp>
      <p:sp>
        <p:nvSpPr>
          <p:cNvPr id="2" name="Title"/>
          <p:cNvSpPr>
            <a:spLocks noGrp="1"/>
          </p:cNvSpPr>
          <p:nvPr>
            <p:ph type="title" hasCustomPrompt="1"/>
          </p:nvPr>
        </p:nvSpPr>
        <p:spPr>
          <a:xfrm>
            <a:off x="7290486" y="2414671"/>
            <a:ext cx="4215715" cy="1472187"/>
          </a:xfrm>
          <a:noFill/>
        </p:spPr>
        <p:txBody>
          <a:bodyPr anchor="t" anchorCtr="0"/>
          <a:lstStyle>
            <a:lvl1pPr defTabSz="914400">
              <a:spcBef>
                <a:spcPct val="0"/>
              </a:spcBef>
              <a:defRPr sz="3200" spc="300" baseline="0">
                <a:solidFill>
                  <a:schemeClr val="tx1"/>
                </a:solidFill>
              </a:defRPr>
            </a:lvl1pPr>
          </a:lstStyle>
          <a:p>
            <a:pPr lvl="0" defTabSz="914400">
              <a:spcBef>
                <a:spcPct val="0"/>
              </a:spcBef>
            </a:pPr>
            <a:r>
              <a:rPr lang="en-US" dirty="0"/>
              <a:t>TITLE 32 PT. BLACK. REGULAR. UPPERCASE.</a:t>
            </a:r>
          </a:p>
        </p:txBody>
      </p:sp>
      <p:cxnSp>
        <p:nvCxnSpPr>
          <p:cNvPr id="11" name="Straight Connector 10">
            <a:extLst>
              <a:ext uri="{FF2B5EF4-FFF2-40B4-BE49-F238E27FC236}">
                <a16:creationId xmlns:a16="http://schemas.microsoft.com/office/drawing/2014/main" id="{C153567C-9997-D34B-8327-05DCB0239D55}"/>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9F7A2505-B409-704A-AC88-1EFFAEA71569}"/>
              </a:ext>
            </a:extLst>
          </p:cNvPr>
          <p:cNvSpPr>
            <a:spLocks noGrp="1"/>
          </p:cNvSpPr>
          <p:nvPr>
            <p:ph type="ftr" sz="quarter" idx="15"/>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Date Placeholder 4">
            <a:extLst>
              <a:ext uri="{FF2B5EF4-FFF2-40B4-BE49-F238E27FC236}">
                <a16:creationId xmlns:a16="http://schemas.microsoft.com/office/drawing/2014/main" id="{0B64CAF4-449E-4DF9-B990-C06E5C7A5142}"/>
              </a:ext>
            </a:extLst>
          </p:cNvPr>
          <p:cNvSpPr>
            <a:spLocks noGrp="1"/>
          </p:cNvSpPr>
          <p:nvPr>
            <p:ph type="dt" sz="half" idx="12"/>
          </p:nvPr>
        </p:nvSpPr>
        <p:spPr>
          <a:xfrm>
            <a:off x="7290486" y="5262727"/>
            <a:ext cx="2653615" cy="274298"/>
          </a:xfrm>
          <a:noFill/>
        </p:spPr>
        <p:txBody>
          <a:bodyPr vert="horz" lIns="0" tIns="0" rIns="0" bIns="0" rtlCol="0">
            <a:noAutofit/>
          </a:bodyPr>
          <a:lstStyle>
            <a:lvl1pP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217931203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llins Cover: Boeing 787">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28104645-C27E-79B1-8570-8C4374EB71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4" name="Picture 3">
            <a:extLst>
              <a:ext uri="{FF2B5EF4-FFF2-40B4-BE49-F238E27FC236}">
                <a16:creationId xmlns:a16="http://schemas.microsoft.com/office/drawing/2014/main" id="{13544F40-B15B-9347-A626-CCC3B42174A2}"/>
              </a:ext>
            </a:extLst>
          </p:cNvPr>
          <p:cNvPicPr>
            <a:picLocks noChangeAspect="1"/>
          </p:cNvPicPr>
          <p:nvPr/>
        </p:nvPicPr>
        <p:blipFill>
          <a:blip r:embed="rId4"/>
          <a:stretch>
            <a:fillRect/>
          </a:stretch>
        </p:blipFill>
        <p:spPr>
          <a:xfrm>
            <a:off x="0" y="4763"/>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9E57AB0E-0F4E-1947-B8B6-7C262AFC57BD}"/>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Date Placeholder 4">
            <a:extLst>
              <a:ext uri="{FF2B5EF4-FFF2-40B4-BE49-F238E27FC236}">
                <a16:creationId xmlns:a16="http://schemas.microsoft.com/office/drawing/2014/main" id="{91D9C732-02B9-43DD-804C-67E9914A7B20}"/>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150926908"/>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llins Cover: Military JTAC">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6C232D11-89F3-C7CF-CD42-B43535A3378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10" name="Picture 9">
            <a:extLst>
              <a:ext uri="{FF2B5EF4-FFF2-40B4-BE49-F238E27FC236}">
                <a16:creationId xmlns:a16="http://schemas.microsoft.com/office/drawing/2014/main" id="{8CF0772C-4F06-5740-8477-5DD44F33AC88}"/>
              </a:ext>
            </a:extLst>
          </p:cNvPr>
          <p:cNvPicPr>
            <a:picLocks noChangeAspect="1"/>
          </p:cNvPicPr>
          <p:nvPr/>
        </p:nvPicPr>
        <p:blipFill>
          <a:blip r:embed="rId4"/>
          <a:stretch>
            <a:fillRect/>
          </a:stretch>
        </p:blipFill>
        <p:spPr>
          <a:xfrm>
            <a:off x="3175" y="0"/>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1038D9C-104A-C24D-AB2E-5EAAFDCF97F0}"/>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2" name="Date Placeholder 4">
            <a:extLst>
              <a:ext uri="{FF2B5EF4-FFF2-40B4-BE49-F238E27FC236}">
                <a16:creationId xmlns:a16="http://schemas.microsoft.com/office/drawing/2014/main" id="{53246AEB-63B4-4B15-AC5A-81ADDDAD5BF9}"/>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2038096406"/>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ollins Cover: Bombardier Challenger">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983950C9-DC02-8F5B-7298-196A75F32ED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4" name="Picture 3">
            <a:extLst>
              <a:ext uri="{FF2B5EF4-FFF2-40B4-BE49-F238E27FC236}">
                <a16:creationId xmlns:a16="http://schemas.microsoft.com/office/drawing/2014/main" id="{CA8376E2-3CB4-9045-8931-A3609F0A1599}"/>
              </a:ext>
            </a:extLst>
          </p:cNvPr>
          <p:cNvPicPr>
            <a:picLocks noChangeAspect="1"/>
          </p:cNvPicPr>
          <p:nvPr/>
        </p:nvPicPr>
        <p:blipFill>
          <a:blip r:embed="rId4"/>
          <a:stretch>
            <a:fillRect/>
          </a:stretch>
        </p:blipFill>
        <p:spPr>
          <a:xfrm>
            <a:off x="3175" y="0"/>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D167C4F7-4602-644E-8974-9A2BD1FBE32C}"/>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0" name="Date Placeholder 4">
            <a:extLst>
              <a:ext uri="{FF2B5EF4-FFF2-40B4-BE49-F238E27FC236}">
                <a16:creationId xmlns:a16="http://schemas.microsoft.com/office/drawing/2014/main" id="{05875C39-33FA-4D75-B72E-4F508CA7E1F5}"/>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3803122171"/>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Collins Cover: UH-60 Blackhawk">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634006-8E6F-106C-0F4C-CF6268DE6D2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4" name="Picture 3">
            <a:extLst>
              <a:ext uri="{FF2B5EF4-FFF2-40B4-BE49-F238E27FC236}">
                <a16:creationId xmlns:a16="http://schemas.microsoft.com/office/drawing/2014/main" id="{46D93502-0A19-3C4D-8E40-85252E84B68F}"/>
              </a:ext>
            </a:extLst>
          </p:cNvPr>
          <p:cNvPicPr>
            <a:picLocks noChangeAspect="1"/>
          </p:cNvPicPr>
          <p:nvPr/>
        </p:nvPicPr>
        <p:blipFill>
          <a:blip r:embed="rId4"/>
          <a:stretch>
            <a:fillRect/>
          </a:stretch>
        </p:blipFill>
        <p:spPr>
          <a:xfrm>
            <a:off x="0" y="0"/>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2F5A6B71-801B-4548-95BF-EFDC7CD73175}"/>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2" name="Date Placeholder 4">
            <a:extLst>
              <a:ext uri="{FF2B5EF4-FFF2-40B4-BE49-F238E27FC236}">
                <a16:creationId xmlns:a16="http://schemas.microsoft.com/office/drawing/2014/main" id="{F4F1C7AA-9F26-4054-A4F3-21ED1E379BD6}"/>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3865738952"/>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Collins Cover: Text/Photo">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86F0D00C-4378-CECA-AAAE-8E161EDE3E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sp>
        <p:nvSpPr>
          <p:cNvPr id="12" name="Picture Placeholder 5"/>
          <p:cNvSpPr>
            <a:spLocks noGrp="1"/>
          </p:cNvSpPr>
          <p:nvPr>
            <p:ph type="pic" sz="quarter" idx="16" hasCustomPrompt="1"/>
          </p:nvPr>
        </p:nvSpPr>
        <p:spPr>
          <a:xfrm>
            <a:off x="-7938" y="-23813"/>
            <a:ext cx="12199938" cy="5014913"/>
          </a:xfrm>
          <a:solidFill>
            <a:schemeClr val="bg2"/>
          </a:solidFill>
        </p:spPr>
        <p:txBody>
          <a:bodyPr tIns="365760"/>
          <a:lstStyle>
            <a:lvl1pPr marL="285750" indent="0" algn="l">
              <a:buNone/>
              <a:tabLst>
                <a:tab pos="225425" algn="l"/>
              </a:tabLst>
              <a:defRPr lang="en-US" b="0" dirty="0"/>
            </a:lvl1pPr>
            <a:lvl2pPr marL="400050" marR="0" indent="0" algn="l" defTabSz="914400" rtl="0" eaLnBrk="1" fontAlgn="auto" latinLnBrk="0" hangingPunct="1">
              <a:lnSpc>
                <a:spcPct val="90000"/>
              </a:lnSpc>
              <a:spcBef>
                <a:spcPts val="200"/>
              </a:spcBef>
              <a:spcAft>
                <a:spcPts val="0"/>
              </a:spcAft>
              <a:buClr>
                <a:schemeClr val="tx2"/>
              </a:buClr>
              <a:buSzPct val="100000"/>
              <a:buFont typeface="Arial" panose="020B0604020202020204" pitchFamily="34" charset="0"/>
              <a:buNone/>
              <a:tabLst/>
              <a:defRPr b="0">
                <a:solidFill>
                  <a:schemeClr val="tx1"/>
                </a:solidFill>
              </a:defRPr>
            </a:lvl2pPr>
          </a:lstStyle>
          <a:p>
            <a:pPr marL="285750" marR="0" lvl="0" indent="-285750" algn="l" defTabSz="0" rtl="0" eaLnBrk="1" fontAlgn="auto" latinLnBrk="0" hangingPunct="1">
              <a:lnSpc>
                <a:spcPct val="90000"/>
              </a:lnSpc>
              <a:spcBef>
                <a:spcPts val="0"/>
              </a:spcBef>
              <a:spcAft>
                <a:spcPts val="0"/>
              </a:spcAft>
              <a:buClr>
                <a:schemeClr val="tx2"/>
              </a:buClr>
              <a:buSzPct val="115000"/>
              <a:tabLst>
                <a:tab pos="225425" algn="l"/>
              </a:tabLst>
              <a:defRPr/>
            </a:pPr>
            <a:r>
              <a:rPr lang="en-US" dirty="0"/>
              <a:t>To add a new cover image to your presentation, use the following steps: 1 -  Select “Insert” in the top navigation ribbon and choose “Picture”/”Picture from File…”  2 – Locate the new image and choose “Insert”. To adjust how the image displays, use the “Crop” feature. </a:t>
            </a:r>
          </a:p>
        </p:txBody>
      </p:sp>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sp>
        <p:nvSpPr>
          <p:cNvPr id="3" name="Footer Placeholder 2">
            <a:extLst>
              <a:ext uri="{FF2B5EF4-FFF2-40B4-BE49-F238E27FC236}">
                <a16:creationId xmlns:a16="http://schemas.microsoft.com/office/drawing/2014/main" id="{99D50E0E-E97D-0A43-A395-AC30E466A054}"/>
              </a:ext>
            </a:extLst>
          </p:cNvPr>
          <p:cNvSpPr>
            <a:spLocks noGrp="1"/>
          </p:cNvSpPr>
          <p:nvPr>
            <p:ph type="ftr" sz="quarter" idx="17"/>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Date Placeholder 4">
            <a:extLst>
              <a:ext uri="{FF2B5EF4-FFF2-40B4-BE49-F238E27FC236}">
                <a16:creationId xmlns:a16="http://schemas.microsoft.com/office/drawing/2014/main" id="{50007201-001E-44BC-B65E-D0A46B577A9E}"/>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4077366882"/>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llins Section Break">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7730A70C-7117-2569-7EFD-71A7E4A8836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9468" y="6282751"/>
            <a:ext cx="1307035" cy="219837"/>
          </a:xfrm>
          <a:prstGeom prst="rect">
            <a:avLst/>
          </a:prstGeom>
        </p:spPr>
      </p:pic>
      <p:sp>
        <p:nvSpPr>
          <p:cNvPr id="9"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6" name="Presenters"/>
          <p:cNvSpPr>
            <a:spLocks noGrp="1"/>
          </p:cNvSpPr>
          <p:nvPr>
            <p:ph type="body" sz="quarter" idx="13" hasCustomPrompt="1"/>
          </p:nvPr>
        </p:nvSpPr>
        <p:spPr>
          <a:xfrm>
            <a:off x="694943" y="5387546"/>
            <a:ext cx="8980931" cy="380208"/>
          </a:xfrm>
          <a:noFill/>
        </p:spPr>
        <p:txBody>
          <a:bodyPr vert="horz" lIns="0" tIns="0" rIns="0" bIns="0" rtlCol="0" anchor="b" anchorCtr="0">
            <a:no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600" b="0"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Sentence case.</a:t>
            </a:r>
          </a:p>
        </p:txBody>
      </p:sp>
      <p:sp>
        <p:nvSpPr>
          <p:cNvPr id="5" name="Freeform 4">
            <a:extLst>
              <a:ext uri="{FF2B5EF4-FFF2-40B4-BE49-F238E27FC236}">
                <a16:creationId xmlns:a16="http://schemas.microsoft.com/office/drawing/2014/main" id="{007B205E-F640-7242-8F99-8DBCDE90BFA9}"/>
              </a:ext>
            </a:extLst>
          </p:cNvPr>
          <p:cNvSpPr/>
          <p:nvPr/>
        </p:nvSpPr>
        <p:spPr>
          <a:xfrm>
            <a:off x="358346" y="345295"/>
            <a:ext cx="11479427" cy="5598305"/>
          </a:xfrm>
          <a:custGeom>
            <a:avLst/>
            <a:gdLst>
              <a:gd name="connsiteX0" fmla="*/ 385314 w 8620665"/>
              <a:gd name="connsiteY0" fmla="*/ 0 h 4014159"/>
              <a:gd name="connsiteX1" fmla="*/ 8620665 w 8620665"/>
              <a:gd name="connsiteY1" fmla="*/ 0 h 4014159"/>
              <a:gd name="connsiteX2" fmla="*/ 8620665 w 8620665"/>
              <a:gd name="connsiteY2" fmla="*/ 4014159 h 4014159"/>
              <a:gd name="connsiteX3" fmla="*/ 0 w 8620665"/>
              <a:gd name="connsiteY3" fmla="*/ 4014159 h 4014159"/>
              <a:gd name="connsiteX4" fmla="*/ 0 w 8620665"/>
              <a:gd name="connsiteY4" fmla="*/ 408317 h 4014159"/>
              <a:gd name="connsiteX0" fmla="*/ 304632 w 8620665"/>
              <a:gd name="connsiteY0" fmla="*/ 8965 h 4014159"/>
              <a:gd name="connsiteX1" fmla="*/ 8620665 w 8620665"/>
              <a:gd name="connsiteY1" fmla="*/ 0 h 4014159"/>
              <a:gd name="connsiteX2" fmla="*/ 8620665 w 8620665"/>
              <a:gd name="connsiteY2" fmla="*/ 4014159 h 4014159"/>
              <a:gd name="connsiteX3" fmla="*/ 0 w 8620665"/>
              <a:gd name="connsiteY3" fmla="*/ 4014159 h 4014159"/>
              <a:gd name="connsiteX4" fmla="*/ 0 w 8620665"/>
              <a:gd name="connsiteY4" fmla="*/ 408317 h 40141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20665" h="4014159">
                <a:moveTo>
                  <a:pt x="304632" y="8965"/>
                </a:moveTo>
                <a:lnTo>
                  <a:pt x="8620665" y="0"/>
                </a:lnTo>
                <a:lnTo>
                  <a:pt x="8620665" y="4014159"/>
                </a:lnTo>
                <a:lnTo>
                  <a:pt x="0" y="4014159"/>
                </a:lnTo>
                <a:lnTo>
                  <a:pt x="0" y="408317"/>
                </a:lnTo>
              </a:path>
            </a:pathLst>
          </a:custGeom>
          <a:noFill/>
          <a:ln w="19050">
            <a:solidFill>
              <a:srgbClr val="CE1126"/>
            </a:solidFill>
            <a:headEnd type="oval" w="sm" len="sm"/>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8" name="Section title">
            <a:extLst>
              <a:ext uri="{FF2B5EF4-FFF2-40B4-BE49-F238E27FC236}">
                <a16:creationId xmlns:a16="http://schemas.microsoft.com/office/drawing/2014/main" id="{FB96A9C0-602E-4E40-BB2F-1E0A929E9E44}"/>
              </a:ext>
            </a:extLst>
          </p:cNvPr>
          <p:cNvSpPr>
            <a:spLocks noGrp="1"/>
          </p:cNvSpPr>
          <p:nvPr>
            <p:ph type="title" hasCustomPrompt="1"/>
          </p:nvPr>
        </p:nvSpPr>
        <p:spPr>
          <a:xfrm>
            <a:off x="694944" y="2854411"/>
            <a:ext cx="8980931" cy="2533135"/>
          </a:xfrm>
          <a:noFill/>
        </p:spPr>
        <p:txBody>
          <a:bodyPr vert="horz" wrap="square" lIns="0" tIns="0" rIns="0" bIns="0" rtlCol="0" anchor="b" anchorCtr="0">
            <a:noAutofit/>
          </a:bodyPr>
          <a:lstStyle>
            <a:lvl1pPr>
              <a:defRPr lang="en-US" sz="4500" b="0" cap="all" baseline="0" dirty="0">
                <a:latin typeface="Arial" panose="020B0604020202020204" pitchFamily="34" charset="0"/>
                <a:ea typeface="+mn-ea"/>
                <a:cs typeface="Arial" panose="020B0604020202020204" pitchFamily="34" charset="0"/>
              </a:defRPr>
            </a:lvl1pPr>
          </a:lstStyle>
          <a:p>
            <a:pPr marL="0" lvl="0">
              <a:spcBef>
                <a:spcPts val="1000"/>
              </a:spcBef>
              <a:buSzPct val="115000"/>
              <a:buFont typeface="Arial" panose="020B0604020202020204" pitchFamily="34" charset="0"/>
            </a:pPr>
            <a:r>
              <a:rPr lang="en-US" dirty="0"/>
              <a:t>SECTION TITLE. 45 PT. BLACK. REGULAR. UPPERCASE</a:t>
            </a:r>
          </a:p>
        </p:txBody>
      </p:sp>
      <p:sp>
        <p:nvSpPr>
          <p:cNvPr id="2" name="Footer Placeholder 1">
            <a:extLst>
              <a:ext uri="{FF2B5EF4-FFF2-40B4-BE49-F238E27FC236}">
                <a16:creationId xmlns:a16="http://schemas.microsoft.com/office/drawing/2014/main" id="{A31D75C1-9F8C-0245-BAA7-15A97DC4E16F}"/>
              </a:ext>
            </a:extLst>
          </p:cNvPr>
          <p:cNvSpPr>
            <a:spLocks noGrp="1"/>
          </p:cNvSpPr>
          <p:nvPr>
            <p:ph type="ftr" sz="quarter" idx="14"/>
          </p:nvPr>
        </p:nvSpPr>
        <p:spPr/>
        <p:txBody>
          <a:bodyPr/>
          <a:lstStyle/>
          <a:p>
            <a:r>
              <a:rPr lang="en-US" dirty="0">
                <a:cs typeface="DIN-Light"/>
              </a:rPr>
              <a:t>© 2023 Collins Aerospace.  | Collins Aerospace Proprietary.  | This document does not include any export controlled technical data.</a:t>
            </a:r>
            <a:endParaRPr lang="en-US" dirty="0"/>
          </a:p>
        </p:txBody>
      </p:sp>
    </p:spTree>
    <p:extLst>
      <p:ext uri="{BB962C8B-B14F-4D97-AF65-F5344CB8AC3E}">
        <p14:creationId xmlns:p14="http://schemas.microsoft.com/office/powerpoint/2010/main" val="9983772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llins Content: 1 column">
    <p:spTree>
      <p:nvGrpSpPr>
        <p:cNvPr id="1" name=""/>
        <p:cNvGrpSpPr/>
        <p:nvPr/>
      </p:nvGrpSpPr>
      <p:grpSpPr>
        <a:xfrm>
          <a:off x="0" y="0"/>
          <a:ext cx="0" cy="0"/>
          <a:chOff x="0" y="0"/>
          <a:chExt cx="0" cy="0"/>
        </a:xfrm>
      </p:grpSpPr>
      <p:sp>
        <p:nvSpPr>
          <p:cNvPr id="15"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F60EDAC1-8055-B14A-90F8-71A97F17FF14}"/>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8"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4" name="Body">
            <a:extLst>
              <a:ext uri="{FF2B5EF4-FFF2-40B4-BE49-F238E27FC236}">
                <a16:creationId xmlns:a16="http://schemas.microsoft.com/office/drawing/2014/main" id="{D00119A4-DE1F-4380-90A7-FA0A9C7D4582}"/>
              </a:ext>
            </a:extLst>
          </p:cNvPr>
          <p:cNvSpPr>
            <a:spLocks noGrp="1"/>
          </p:cNvSpPr>
          <p:nvPr>
            <p:ph sz="quarter" idx="17" hasCustomPrompt="1"/>
          </p:nvPr>
        </p:nvSpPr>
        <p:spPr>
          <a:xfrm>
            <a:off x="685800" y="1476375"/>
            <a:ext cx="10829925" cy="3781425"/>
          </a:xfrm>
        </p:spPr>
        <p:txBody>
          <a:bodyPr/>
          <a:lstStyle>
            <a:lvl1pPr>
              <a:defRPr sz="2200"/>
            </a:lvl1pPr>
            <a:lvl2pPr>
              <a:defRPr sz="2000"/>
            </a:lvl2pPr>
            <a:lvl3pPr>
              <a:defRPr sz="1800"/>
            </a:lvl3pPr>
          </a:lstStyle>
          <a:p>
            <a:pPr lvl="0"/>
            <a:r>
              <a:rPr lang="en-US" dirty="0"/>
              <a:t>Main bullet. 22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hasCustomPrompt="1"/>
          </p:nvPr>
        </p:nvSpPr>
        <p:spPr>
          <a:xfrm>
            <a:off x="694944" y="514473"/>
            <a:ext cx="10811256" cy="676653"/>
          </a:xfrm>
          <a:prstGeom prst="rect">
            <a:avLst/>
          </a:prstGeom>
        </p:spPr>
        <p:txBody>
          <a:bodyPr/>
          <a:lstStyle>
            <a:lvl1pPr>
              <a:lnSpc>
                <a:spcPct val="80000"/>
              </a:lnSpc>
              <a:defRPr b="0"/>
            </a:lvl1pPr>
          </a:lstStyle>
          <a:p>
            <a:r>
              <a:rPr lang="en-US" dirty="0"/>
              <a:t>TITLE. 32 PT. BLACK. REGULAR. UPPERCASE. TWO LINES MAX.</a:t>
            </a:r>
          </a:p>
        </p:txBody>
      </p:sp>
    </p:spTree>
    <p:extLst>
      <p:ext uri="{BB962C8B-B14F-4D97-AF65-F5344CB8AC3E}">
        <p14:creationId xmlns:p14="http://schemas.microsoft.com/office/powerpoint/2010/main" val="1258374618"/>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C42828B8-3C31-6949-3DA0-F4B6F81DD492}"/>
              </a:ext>
            </a:extLst>
          </p:cNvPr>
          <p:cNvPicPr>
            <a:picLocks noChangeAspect="1"/>
          </p:cNvPicPr>
          <p:nvPr userDrawn="1"/>
        </p:nvPicPr>
        <p:blipFill>
          <a:blip r:embed="rId21">
            <a:extLst>
              <a:ext uri="{96DAC541-7B7A-43D3-8B79-37D633B846F1}">
                <asvg:svgBlip xmlns:asvg="http://schemas.microsoft.com/office/drawing/2016/SVG/main" r:embed="rId22"/>
              </a:ext>
            </a:extLst>
          </a:blip>
          <a:stretch>
            <a:fillRect/>
          </a:stretch>
        </p:blipFill>
        <p:spPr>
          <a:xfrm>
            <a:off x="439468" y="6282751"/>
            <a:ext cx="1307035" cy="219837"/>
          </a:xfrm>
          <a:prstGeom prst="rect">
            <a:avLst/>
          </a:prstGeom>
        </p:spPr>
      </p:pic>
      <p:sp>
        <p:nvSpPr>
          <p:cNvPr id="6"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3" name="Body"/>
          <p:cNvSpPr>
            <a:spLocks noGrp="1"/>
          </p:cNvSpPr>
          <p:nvPr>
            <p:ph type="body" idx="1"/>
          </p:nvPr>
        </p:nvSpPr>
        <p:spPr>
          <a:xfrm>
            <a:off x="685800" y="1465711"/>
            <a:ext cx="10821419" cy="42291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4"/>
          <p:cNvSpPr>
            <a:spLocks noGrp="1"/>
          </p:cNvSpPr>
          <p:nvPr>
            <p:ph type="title"/>
          </p:nvPr>
        </p:nvSpPr>
        <p:spPr>
          <a:xfrm>
            <a:off x="694944" y="492841"/>
            <a:ext cx="10811256" cy="679745"/>
          </a:xfrm>
          <a:prstGeom prst="rect">
            <a:avLst/>
          </a:prstGeom>
        </p:spPr>
        <p:txBody>
          <a:bodyPr vert="horz" lIns="0" tIns="0" rIns="0" bIns="0" rtlCol="0" anchor="t" anchorCtr="0">
            <a:noAutofit/>
          </a:bodyPr>
          <a:lstStyle/>
          <a:p>
            <a:r>
              <a:rPr lang="en-US"/>
              <a:t>Click to edit Master title style</a:t>
            </a:r>
            <a:endParaRPr lang="en-US" dirty="0"/>
          </a:p>
        </p:txBody>
      </p:sp>
      <p:cxnSp>
        <p:nvCxnSpPr>
          <p:cNvPr id="8" name="Straight Connector 7">
            <a:extLst>
              <a:ext uri="{FF2B5EF4-FFF2-40B4-BE49-F238E27FC236}">
                <a16:creationId xmlns:a16="http://schemas.microsoft.com/office/drawing/2014/main" id="{B76676FC-D680-2646-8177-363F9684694B}"/>
              </a:ext>
            </a:extLst>
          </p:cNvPr>
          <p:cNvCxnSpPr>
            <a:cxnSpLocks/>
          </p:cNvCxnSpPr>
          <p:nvPr/>
        </p:nvCxnSpPr>
        <p:spPr>
          <a:xfrm>
            <a:off x="752528" y="27537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11" name="Footer Placeholder 3">
            <a:extLst>
              <a:ext uri="{FF2B5EF4-FFF2-40B4-BE49-F238E27FC236}">
                <a16:creationId xmlns:a16="http://schemas.microsoft.com/office/drawing/2014/main" id="{3BE96872-F016-3945-917E-2289792C5C73}"/>
              </a:ext>
            </a:extLst>
          </p:cNvPr>
          <p:cNvSpPr>
            <a:spLocks noGrp="1"/>
          </p:cNvSpPr>
          <p:nvPr>
            <p:ph type="ftr" sz="quarter" idx="3"/>
          </p:nvPr>
        </p:nvSpPr>
        <p:spPr>
          <a:xfrm>
            <a:off x="85293" y="6583702"/>
            <a:ext cx="10072498" cy="274298"/>
          </a:xfrm>
          <a:prstGeom prst="rect">
            <a:avLst/>
          </a:prstGeom>
        </p:spPr>
        <p:txBody>
          <a:bodyPr vert="horz" lIns="91440" tIns="45720" rIns="91440" bIns="45720" rtlCol="0" anchor="t" anchorCtr="0"/>
          <a:lstStyle>
            <a:lvl1pPr algn="l">
              <a:defRPr sz="600">
                <a:solidFill>
                  <a:schemeClr val="tx1"/>
                </a:solidFill>
              </a:defRPr>
            </a:lvl1pPr>
          </a:lstStyle>
          <a:p>
            <a:r>
              <a:rPr lang="en-US" dirty="0">
                <a:cs typeface="DIN-Light"/>
              </a:rPr>
              <a:t>© 2023 Collins Aerospace.  | Collins Aerospace Proprietary.  | This document does not include any export controlled technical data.</a:t>
            </a:r>
            <a:endParaRPr lang="en-US" dirty="0"/>
          </a:p>
        </p:txBody>
      </p:sp>
      <p:sp>
        <p:nvSpPr>
          <p:cNvPr id="2" name="Date Placeholder 1">
            <a:extLst>
              <a:ext uri="{FF2B5EF4-FFF2-40B4-BE49-F238E27FC236}">
                <a16:creationId xmlns:a16="http://schemas.microsoft.com/office/drawing/2014/main" id="{114FC5ED-8E49-43F4-AC11-0F643E32B9B9}"/>
              </a:ext>
            </a:extLst>
          </p:cNvPr>
          <p:cNvSpPr>
            <a:spLocks noGrp="1"/>
          </p:cNvSpPr>
          <p:nvPr>
            <p:ph type="dt" sz="half" idx="2"/>
          </p:nvPr>
        </p:nvSpPr>
        <p:spPr>
          <a:xfrm>
            <a:off x="10494762" y="5855050"/>
            <a:ext cx="1020581"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9" name="Copyright">
            <a:extLst>
              <a:ext uri="{FF2B5EF4-FFF2-40B4-BE49-F238E27FC236}">
                <a16:creationId xmlns:a16="http://schemas.microsoft.com/office/drawing/2014/main" id="{63AC8BC7-1E60-49AF-AB8C-E1A273601F19}"/>
              </a:ext>
            </a:extLst>
          </p:cNvPr>
          <p:cNvSpPr txBox="1">
            <a:spLocks noChangeArrowheads="1"/>
          </p:cNvSpPr>
          <p:nvPr userDrawn="1"/>
        </p:nvSpPr>
        <p:spPr bwMode="auto">
          <a:xfrm>
            <a:off x="4963949" y="6956980"/>
            <a:ext cx="2264102" cy="92333"/>
          </a:xfrm>
          <a:prstGeom prst="rect">
            <a:avLst/>
          </a:prstGeom>
          <a:solidFill>
            <a:srgbClr val="E6E6E6"/>
          </a:solid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lvl1pPr marL="230188" indent="-230188">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6pPr>
            <a:lvl7pPr marL="29718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7pPr>
            <a:lvl8pPr marL="34290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8pPr>
            <a:lvl9pPr marL="38862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9pPr>
          </a:lstStyle>
          <a:p>
            <a:pPr marL="0" indent="0" algn="ctr"/>
            <a:endParaRPr lang="en-US" sz="600" dirty="0">
              <a:solidFill>
                <a:schemeClr val="bg1"/>
              </a:solidFill>
            </a:endParaRPr>
          </a:p>
        </p:txBody>
      </p:sp>
    </p:spTree>
    <p:extLst>
      <p:ext uri="{BB962C8B-B14F-4D97-AF65-F5344CB8AC3E}">
        <p14:creationId xmlns:p14="http://schemas.microsoft.com/office/powerpoint/2010/main" val="2605755797"/>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 id="2147483714" r:id="rId18"/>
    <p:sldLayoutId id="2147483715" r:id="rId19"/>
  </p:sldLayoutIdLst>
  <p:hf hdr="0"/>
  <p:txStyles>
    <p:titleStyle>
      <a:lvl1pPr marL="0" algn="l" defTabSz="914400" rtl="0" eaLnBrk="1" latinLnBrk="0" hangingPunct="1">
        <a:lnSpc>
          <a:spcPct val="80000"/>
        </a:lnSpc>
        <a:spcBef>
          <a:spcPct val="0"/>
        </a:spcBef>
        <a:buNone/>
        <a:defRPr lang="en-US" sz="3200" b="0" kern="1200" cap="all" spc="300" baseline="0" dirty="0">
          <a:solidFill>
            <a:schemeClr val="tx1"/>
          </a:solidFill>
          <a:latin typeface="Arial" panose="020B0604020202020204" pitchFamily="34" charset="0"/>
          <a:ea typeface="+mj-ea"/>
          <a:cs typeface="Arial" panose="020B0604020202020204" pitchFamily="34" charset="0"/>
        </a:defRPr>
      </a:lvl1pPr>
    </p:titleStyle>
    <p:bodyStyle>
      <a:lvl1pPr marL="219456" indent="-219456" algn="l" defTabSz="914400" rtl="0" eaLnBrk="1" latinLnBrk="0" hangingPunct="1">
        <a:lnSpc>
          <a:spcPct val="100000"/>
        </a:lnSpc>
        <a:spcBef>
          <a:spcPts val="0"/>
        </a:spcBef>
        <a:spcAft>
          <a:spcPts val="600"/>
        </a:spcAft>
        <a:buClr>
          <a:schemeClr val="tx2"/>
        </a:buClr>
        <a:buSzPct val="75000"/>
        <a:buFont typeface="Arial" panose="020B0604020202020204" pitchFamily="34" charset="0"/>
        <a:buChar char="•"/>
        <a:defRPr sz="1800" kern="1200" baseline="0">
          <a:solidFill>
            <a:schemeClr val="tx1"/>
          </a:solidFill>
          <a:latin typeface="Arial" panose="020B0604020202020204" pitchFamily="34" charset="0"/>
          <a:ea typeface="+mn-ea"/>
          <a:cs typeface="+mn-cs"/>
        </a:defRPr>
      </a:lvl1pPr>
      <a:lvl2pPr marL="438912" indent="-219456" algn="l" defTabSz="914400" rtl="0" eaLnBrk="1" latinLnBrk="0" hangingPunct="1">
        <a:lnSpc>
          <a:spcPct val="100000"/>
        </a:lnSpc>
        <a:spcBef>
          <a:spcPts val="0"/>
        </a:spcBef>
        <a:spcAft>
          <a:spcPts val="600"/>
        </a:spcAft>
        <a:buSzPct val="100000"/>
        <a:buFont typeface="Arial" panose="020B0604020202020204" pitchFamily="34" charset="0"/>
        <a:buChar char="–"/>
        <a:defRPr sz="1800" kern="1200">
          <a:solidFill>
            <a:schemeClr val="tx1"/>
          </a:solidFill>
          <a:latin typeface="+mn-lt"/>
          <a:ea typeface="+mn-ea"/>
          <a:cs typeface="+mn-cs"/>
        </a:defRPr>
      </a:lvl2pPr>
      <a:lvl3pPr marL="621792" indent="-219456" algn="l" defTabSz="914400" rtl="0" eaLnBrk="1" latinLnBrk="0" hangingPunct="1">
        <a:lnSpc>
          <a:spcPct val="100000"/>
        </a:lnSpc>
        <a:spcBef>
          <a:spcPts val="0"/>
        </a:spcBef>
        <a:spcAft>
          <a:spcPts val="600"/>
        </a:spcAft>
        <a:buClr>
          <a:schemeClr val="tx2"/>
        </a:buClr>
        <a:buSzPct val="75000"/>
        <a:buFont typeface="Arial" panose="020B0604020202020204" pitchFamily="34" charset="0"/>
        <a:buChar char="•"/>
        <a:defRPr sz="1600" kern="1200">
          <a:solidFill>
            <a:schemeClr val="tx1"/>
          </a:solidFill>
          <a:latin typeface="+mn-lt"/>
          <a:ea typeface="+mn-ea"/>
          <a:cs typeface="+mn-cs"/>
        </a:defRPr>
      </a:lvl3pPr>
      <a:lvl4pPr marL="841248" indent="-219456" algn="l" defTabSz="914400" rtl="0" eaLnBrk="1" latinLnBrk="0" hangingPunct="1">
        <a:lnSpc>
          <a:spcPct val="100000"/>
        </a:lnSpc>
        <a:spcBef>
          <a:spcPts val="0"/>
        </a:spcBef>
        <a:spcAft>
          <a:spcPts val="600"/>
        </a:spcAft>
        <a:buSzPct val="100000"/>
        <a:buFont typeface="Arial" panose="020B0604020202020204" pitchFamily="34" charset="0"/>
        <a:buChar char="–"/>
        <a:defRPr sz="1600" kern="1200">
          <a:solidFill>
            <a:schemeClr val="tx1"/>
          </a:solidFill>
          <a:latin typeface="+mn-lt"/>
          <a:ea typeface="+mn-ea"/>
          <a:cs typeface="+mn-cs"/>
        </a:defRPr>
      </a:lvl4pPr>
      <a:lvl5pPr marL="1060704" indent="-219456" algn="l" defTabSz="914400" rtl="0" eaLnBrk="1" latinLnBrk="0" hangingPunct="1">
        <a:lnSpc>
          <a:spcPct val="100000"/>
        </a:lnSpc>
        <a:spcBef>
          <a:spcPts val="0"/>
        </a:spcBef>
        <a:spcAft>
          <a:spcPts val="600"/>
        </a:spcAft>
        <a:buClr>
          <a:schemeClr val="tx2"/>
        </a:buClr>
        <a:buSzPct val="7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288">
          <p15:clr>
            <a:srgbClr val="547EBF"/>
          </p15:clr>
        </p15:guide>
        <p15:guide id="16" orient="horz" pos="720">
          <p15:clr>
            <a:srgbClr val="547EBF"/>
          </p15:clr>
        </p15:guide>
        <p15:guide id="17" orient="horz" pos="480">
          <p15:clr>
            <a:srgbClr val="547EBF"/>
          </p15:clr>
        </p15:guide>
        <p15:guide id="18" orient="horz" pos="984">
          <p15:clr>
            <a:srgbClr val="F26B43"/>
          </p15:clr>
        </p15:guide>
        <p15:guide id="19" orient="horz" pos="3648">
          <p15:clr>
            <a:srgbClr val="F26B43"/>
          </p15:clr>
        </p15:guide>
        <p15:guide id="20" pos="432" userDrawn="1">
          <p15:clr>
            <a:srgbClr val="A4A3A4"/>
          </p15:clr>
        </p15:guide>
        <p15:guide id="21" pos="7248" userDrawn="1">
          <p15:clr>
            <a:srgbClr val="A4A3A4"/>
          </p15:clr>
        </p15:guide>
        <p15:guide id="22" pos="1416" userDrawn="1">
          <p15:clr>
            <a:srgbClr val="A4A3A4"/>
          </p15:clr>
        </p15:guide>
        <p15:guide id="23" pos="1608" userDrawn="1">
          <p15:clr>
            <a:srgbClr val="A4A3A4"/>
          </p15:clr>
        </p15:guide>
        <p15:guide id="24" pos="2592" userDrawn="1">
          <p15:clr>
            <a:srgbClr val="A4A3A4"/>
          </p15:clr>
        </p15:guide>
        <p15:guide id="25" pos="2760" userDrawn="1">
          <p15:clr>
            <a:srgbClr val="A4A3A4"/>
          </p15:clr>
        </p15:guide>
        <p15:guide id="26" pos="3744" userDrawn="1">
          <p15:clr>
            <a:srgbClr val="A4A3A4"/>
          </p15:clr>
        </p15:guide>
        <p15:guide id="27" pos="3936" userDrawn="1">
          <p15:clr>
            <a:srgbClr val="A4A3A4"/>
          </p15:clr>
        </p15:guide>
        <p15:guide id="28" pos="4920" userDrawn="1">
          <p15:clr>
            <a:srgbClr val="A4A3A4"/>
          </p15:clr>
        </p15:guide>
        <p15:guide id="29" pos="5088" userDrawn="1">
          <p15:clr>
            <a:srgbClr val="A4A3A4"/>
          </p15:clr>
        </p15:guide>
        <p15:guide id="30" pos="6072" userDrawn="1">
          <p15:clr>
            <a:srgbClr val="A4A3A4"/>
          </p15:clr>
        </p15:guide>
        <p15:guide id="31" pos="6264" userDrawn="1">
          <p15:clr>
            <a:srgbClr val="A4A3A4"/>
          </p15:clr>
        </p15:guide>
        <p15:guide id="32" orient="horz" pos="3888" userDrawn="1">
          <p15:clr>
            <a:srgbClr val="547EBF"/>
          </p15:clr>
        </p15:guide>
        <p15:guide id="33" orient="horz" pos="1296" userDrawn="1">
          <p15:clr>
            <a:srgbClr val="547EBF"/>
          </p15:clr>
        </p15:guide>
        <p15:guide id="34" orient="horz" pos="2592" userDrawn="1">
          <p15:clr>
            <a:srgbClr val="547EBF"/>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hyperlink" Target="mailto:audrey.ndengue@collins.com" TargetMode="External"/><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D456-06F4-2740-AAB9-3701EC383FC7}"/>
              </a:ext>
            </a:extLst>
          </p:cNvPr>
          <p:cNvSpPr>
            <a:spLocks noGrp="1"/>
          </p:cNvSpPr>
          <p:nvPr>
            <p:ph type="title"/>
          </p:nvPr>
        </p:nvSpPr>
        <p:spPr>
          <a:xfrm>
            <a:off x="4973152" y="5257555"/>
            <a:ext cx="7105927" cy="566816"/>
          </a:xfrm>
        </p:spPr>
        <p:txBody>
          <a:bodyPr/>
          <a:lstStyle/>
          <a:p>
            <a:pPr algn="ctr"/>
            <a:r>
              <a:rPr lang="en-US" dirty="0"/>
              <a:t>Avionics qualification policy</a:t>
            </a:r>
            <a:br>
              <a:rPr lang="en-US" dirty="0"/>
            </a:br>
            <a:r>
              <a:rPr lang="en-US" dirty="0"/>
              <a:t>2025 annual report</a:t>
            </a:r>
            <a:endParaRPr lang="en-US" dirty="0">
              <a:solidFill>
                <a:schemeClr val="tx2"/>
              </a:solidFill>
            </a:endParaRPr>
          </a:p>
        </p:txBody>
      </p:sp>
      <p:sp>
        <p:nvSpPr>
          <p:cNvPr id="24" name="Text Placeholder 23">
            <a:extLst>
              <a:ext uri="{FF2B5EF4-FFF2-40B4-BE49-F238E27FC236}">
                <a16:creationId xmlns:a16="http://schemas.microsoft.com/office/drawing/2014/main" id="{15073774-5CA9-4B4D-9F29-A7A6EA2F30BE}"/>
              </a:ext>
            </a:extLst>
          </p:cNvPr>
          <p:cNvSpPr>
            <a:spLocks noGrp="1"/>
          </p:cNvSpPr>
          <p:nvPr>
            <p:ph type="body" sz="quarter" idx="15"/>
          </p:nvPr>
        </p:nvSpPr>
        <p:spPr>
          <a:xfrm>
            <a:off x="6930887" y="6059157"/>
            <a:ext cx="4604853" cy="686242"/>
          </a:xfrm>
        </p:spPr>
        <p:txBody>
          <a:bodyPr/>
          <a:lstStyle/>
          <a:p>
            <a:r>
              <a:rPr lang="en-US" dirty="0"/>
              <a:t>Prepared for:  The Aviation Industry </a:t>
            </a:r>
          </a:p>
        </p:txBody>
      </p:sp>
      <p:sp>
        <p:nvSpPr>
          <p:cNvPr id="6" name="Footer Placeholder 5">
            <a:extLst>
              <a:ext uri="{FF2B5EF4-FFF2-40B4-BE49-F238E27FC236}">
                <a16:creationId xmlns:a16="http://schemas.microsoft.com/office/drawing/2014/main" id="{4F9B9AA8-F0B3-D04C-B1BC-78EDDA5779A8}"/>
              </a:ext>
            </a:extLst>
          </p:cNvPr>
          <p:cNvSpPr>
            <a:spLocks noGrp="1"/>
          </p:cNvSpPr>
          <p:nvPr>
            <p:ph type="ftr" sz="quarter" idx="16"/>
          </p:nvPr>
        </p:nvSpPr>
        <p:spPr>
          <a:xfrm>
            <a:off x="134738" y="6510613"/>
            <a:ext cx="10072498" cy="216670"/>
          </a:xfrm>
        </p:spPr>
        <p:txBody>
          <a:bodyPr/>
          <a:lstStyle/>
          <a:p>
            <a:r>
              <a:rPr lang="en-US" dirty="0"/>
              <a:t>© 2023 Collins Aerospace.  | Collins Aerospace Proprietary.  | This document does not include any export controlled technical data.</a:t>
            </a:r>
          </a:p>
        </p:txBody>
      </p:sp>
      <p:sp>
        <p:nvSpPr>
          <p:cNvPr id="25" name="Date Placeholder 24">
            <a:extLst>
              <a:ext uri="{FF2B5EF4-FFF2-40B4-BE49-F238E27FC236}">
                <a16:creationId xmlns:a16="http://schemas.microsoft.com/office/drawing/2014/main" id="{62C59117-703F-43B9-9F7A-4479B27F728C}"/>
              </a:ext>
            </a:extLst>
          </p:cNvPr>
          <p:cNvSpPr>
            <a:spLocks noGrp="1"/>
          </p:cNvSpPr>
          <p:nvPr>
            <p:ph type="dt" sz="half" idx="12"/>
          </p:nvPr>
        </p:nvSpPr>
        <p:spPr>
          <a:xfrm>
            <a:off x="5934269" y="6402278"/>
            <a:ext cx="3377681" cy="45719"/>
          </a:xfrm>
        </p:spPr>
        <p:txBody>
          <a:bodyPr/>
          <a:lstStyle/>
          <a:p>
            <a:pPr>
              <a:spcAft>
                <a:spcPts val="600"/>
              </a:spcAft>
              <a:buClr>
                <a:schemeClr val="tx2"/>
              </a:buClr>
              <a:buSzPct val="75000"/>
              <a:buFont typeface="Arial" panose="020B0604020202020204" pitchFamily="34" charset="0"/>
              <a:buNone/>
            </a:pPr>
            <a:r>
              <a:rPr lang="en-US" b="0" dirty="0"/>
              <a:t>Dec 11, 2025</a:t>
            </a:r>
          </a:p>
        </p:txBody>
      </p:sp>
    </p:spTree>
    <p:extLst>
      <p:ext uri="{BB962C8B-B14F-4D97-AF65-F5344CB8AC3E}">
        <p14:creationId xmlns:p14="http://schemas.microsoft.com/office/powerpoint/2010/main" val="21301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idx="4294967295"/>
          </p:nvPr>
        </p:nvSpPr>
        <p:spPr>
          <a:xfrm>
            <a:off x="0" y="503767"/>
            <a:ext cx="12192000" cy="764117"/>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cap="none" dirty="0">
                <a:latin typeface="Arial"/>
                <a:ea typeface="Arial"/>
                <a:cs typeface="Arial"/>
                <a:sym typeface="Arial"/>
              </a:rPr>
              <a:t>2025</a:t>
            </a:r>
            <a:r>
              <a:rPr lang="en-US" dirty="0">
                <a:latin typeface="Arial"/>
                <a:ea typeface="Arial"/>
                <a:cs typeface="Arial"/>
                <a:sym typeface="Arial"/>
              </a:rPr>
              <a:t> AQP Test Results Summary </a:t>
            </a:r>
            <a:endParaRPr dirty="0">
              <a:latin typeface="Arial"/>
              <a:ea typeface="Arial"/>
              <a:cs typeface="Arial"/>
              <a:sym typeface="Arial"/>
            </a:endParaRPr>
          </a:p>
        </p:txBody>
      </p:sp>
      <p:graphicFrame>
        <p:nvGraphicFramePr>
          <p:cNvPr id="73" name="Google Shape;73;p15"/>
          <p:cNvGraphicFramePr/>
          <p:nvPr>
            <p:extLst>
              <p:ext uri="{D42A27DB-BD31-4B8C-83A1-F6EECF244321}">
                <p14:modId xmlns:p14="http://schemas.microsoft.com/office/powerpoint/2010/main" val="2995349861"/>
              </p:ext>
            </p:extLst>
          </p:nvPr>
        </p:nvGraphicFramePr>
        <p:xfrm>
          <a:off x="2409827" y="2895600"/>
          <a:ext cx="7496175" cy="2575716"/>
        </p:xfrm>
        <a:graphic>
          <a:graphicData uri="http://schemas.openxmlformats.org/drawingml/2006/table">
            <a:tbl>
              <a:tblPr firstRow="1" bandRow="1">
                <a:noFill/>
              </a:tblPr>
              <a:tblGrid>
                <a:gridCol w="4115852">
                  <a:extLst>
                    <a:ext uri="{9D8B030D-6E8A-4147-A177-3AD203B41FA5}">
                      <a16:colId xmlns:a16="http://schemas.microsoft.com/office/drawing/2014/main" val="20000"/>
                    </a:ext>
                  </a:extLst>
                </a:gridCol>
                <a:gridCol w="2103972">
                  <a:extLst>
                    <a:ext uri="{9D8B030D-6E8A-4147-A177-3AD203B41FA5}">
                      <a16:colId xmlns:a16="http://schemas.microsoft.com/office/drawing/2014/main" val="20001"/>
                    </a:ext>
                  </a:extLst>
                </a:gridCol>
                <a:gridCol w="1276351">
                  <a:extLst>
                    <a:ext uri="{9D8B030D-6E8A-4147-A177-3AD203B41FA5}">
                      <a16:colId xmlns:a16="http://schemas.microsoft.com/office/drawing/2014/main" val="20002"/>
                    </a:ext>
                  </a:extLst>
                </a:gridCol>
              </a:tblGrid>
              <a:tr h="660427">
                <a:tc>
                  <a:txBody>
                    <a:bodyPr/>
                    <a:lstStyle/>
                    <a:p>
                      <a:pPr marL="0" marR="0" lvl="0" indent="0" algn="ctr" rtl="0">
                        <a:spcBef>
                          <a:spcPts val="0"/>
                        </a:spcBef>
                        <a:spcAft>
                          <a:spcPts val="0"/>
                        </a:spcAft>
                        <a:buNone/>
                      </a:pPr>
                      <a:r>
                        <a:rPr lang="en-US" sz="1900" u="none" strike="noStrike" cap="none" dirty="0"/>
                        <a:t>Tested Results Category*</a:t>
                      </a:r>
                      <a:r>
                        <a:rPr lang="en-US" sz="1900" u="none" strike="noStrike" cap="none" baseline="30000" dirty="0"/>
                        <a:t>1</a:t>
                      </a:r>
                      <a:endParaRPr sz="1900" dirty="0"/>
                    </a:p>
                  </a:txBody>
                  <a:tcPr marL="121933" marR="121933" marT="45733" marB="45733" anchor="ctr"/>
                </a:tc>
                <a:tc>
                  <a:txBody>
                    <a:bodyPr/>
                    <a:lstStyle/>
                    <a:p>
                      <a:pPr marL="0" marR="0" lvl="0" indent="0" algn="ctr" rtl="0">
                        <a:spcBef>
                          <a:spcPts val="0"/>
                        </a:spcBef>
                        <a:spcAft>
                          <a:spcPts val="0"/>
                        </a:spcAft>
                        <a:buNone/>
                      </a:pPr>
                      <a:r>
                        <a:rPr lang="en-US" sz="1900"/>
                        <a:t>Number of Tested Suites</a:t>
                      </a:r>
                      <a:endParaRPr sz="1900"/>
                    </a:p>
                  </a:txBody>
                  <a:tcPr marL="121933" marR="121933" marT="45733" marB="45733" anchor="ctr"/>
                </a:tc>
                <a:tc>
                  <a:txBody>
                    <a:bodyPr/>
                    <a:lstStyle/>
                    <a:p>
                      <a:pPr marL="0" marR="0" lvl="0" indent="0" algn="ctr" rtl="0">
                        <a:spcBef>
                          <a:spcPts val="0"/>
                        </a:spcBef>
                        <a:spcAft>
                          <a:spcPts val="0"/>
                        </a:spcAft>
                        <a:buNone/>
                      </a:pPr>
                      <a:r>
                        <a:rPr lang="en-US" sz="1900"/>
                        <a:t>Percent</a:t>
                      </a:r>
                      <a:endParaRPr sz="1900"/>
                    </a:p>
                  </a:txBody>
                  <a:tcPr marL="121933" marR="121933" marT="45733" marB="45733" anchor="ctr"/>
                </a:tc>
                <a:extLst>
                  <a:ext uri="{0D108BD9-81ED-4DB2-BD59-A6C34878D82A}">
                    <a16:rowId xmlns:a16="http://schemas.microsoft.com/office/drawing/2014/main" val="10000"/>
                  </a:ext>
                </a:extLst>
              </a:tr>
              <a:tr h="375947">
                <a:tc>
                  <a:txBody>
                    <a:bodyPr/>
                    <a:lstStyle/>
                    <a:p>
                      <a:pPr marL="0" marR="0" lvl="0" indent="0" algn="l" rtl="0">
                        <a:spcBef>
                          <a:spcPts val="0"/>
                        </a:spcBef>
                        <a:spcAft>
                          <a:spcPts val="0"/>
                        </a:spcAft>
                        <a:buNone/>
                      </a:pPr>
                      <a:r>
                        <a:rPr lang="en-US" sz="1900" dirty="0"/>
                        <a:t>Passed</a:t>
                      </a:r>
                      <a:endParaRPr sz="1900" dirty="0"/>
                    </a:p>
                  </a:txBody>
                  <a:tcPr marL="121933" marR="121933" marT="45733" marB="45733"/>
                </a:tc>
                <a:tc>
                  <a:txBody>
                    <a:bodyPr/>
                    <a:lstStyle/>
                    <a:p>
                      <a:pPr marL="0" marR="0" lvl="0" indent="0" algn="ctr" rtl="0">
                        <a:spcBef>
                          <a:spcPts val="0"/>
                        </a:spcBef>
                        <a:spcAft>
                          <a:spcPts val="0"/>
                        </a:spcAft>
                        <a:buNone/>
                      </a:pPr>
                      <a:r>
                        <a:rPr lang="en-US" sz="1900" dirty="0"/>
                        <a:t>5</a:t>
                      </a:r>
                      <a:endParaRPr sz="1900" dirty="0"/>
                    </a:p>
                  </a:txBody>
                  <a:tcPr marL="121933" marR="121933" marT="45733" marB="45733"/>
                </a:tc>
                <a:tc>
                  <a:txBody>
                    <a:bodyPr/>
                    <a:lstStyle/>
                    <a:p>
                      <a:pPr marL="0" marR="0" lvl="0" indent="0" algn="ctr" rtl="0">
                        <a:spcBef>
                          <a:spcPts val="0"/>
                        </a:spcBef>
                        <a:spcAft>
                          <a:spcPts val="0"/>
                        </a:spcAft>
                        <a:buNone/>
                      </a:pPr>
                      <a:r>
                        <a:rPr lang="en-US" sz="1900" dirty="0"/>
                        <a:t>42%</a:t>
                      </a:r>
                      <a:endParaRPr sz="1900" dirty="0"/>
                    </a:p>
                  </a:txBody>
                  <a:tcPr marL="121933" marR="121933" marT="45733" marB="45733"/>
                </a:tc>
                <a:extLst>
                  <a:ext uri="{0D108BD9-81ED-4DB2-BD59-A6C34878D82A}">
                    <a16:rowId xmlns:a16="http://schemas.microsoft.com/office/drawing/2014/main" val="10001"/>
                  </a:ext>
                </a:extLst>
              </a:tr>
              <a:tr h="375947">
                <a:tc>
                  <a:txBody>
                    <a:bodyPr/>
                    <a:lstStyle/>
                    <a:p>
                      <a:pPr marL="0" marR="0" lvl="0" indent="0" algn="l" rtl="0">
                        <a:spcBef>
                          <a:spcPts val="0"/>
                        </a:spcBef>
                        <a:spcAft>
                          <a:spcPts val="0"/>
                        </a:spcAft>
                        <a:buNone/>
                      </a:pPr>
                      <a:r>
                        <a:rPr lang="en-US" sz="1900" dirty="0"/>
                        <a:t>Waived: Non-Network Impacting</a:t>
                      </a:r>
                      <a:endParaRPr sz="1900" dirty="0"/>
                    </a:p>
                  </a:txBody>
                  <a:tcPr marL="121933" marR="121933" marT="45733" marB="45733"/>
                </a:tc>
                <a:tc>
                  <a:txBody>
                    <a:bodyPr/>
                    <a:lstStyle/>
                    <a:p>
                      <a:pPr marL="0" marR="0" lvl="0" indent="0" algn="ctr" rtl="0">
                        <a:spcBef>
                          <a:spcPts val="0"/>
                        </a:spcBef>
                        <a:spcAft>
                          <a:spcPts val="0"/>
                        </a:spcAft>
                        <a:buNone/>
                      </a:pPr>
                      <a:r>
                        <a:rPr lang="en-US" sz="1900" dirty="0"/>
                        <a:t>3</a:t>
                      </a:r>
                      <a:endParaRPr sz="1900" dirty="0"/>
                    </a:p>
                  </a:txBody>
                  <a:tcPr marL="121933" marR="121933" marT="45733" marB="45733"/>
                </a:tc>
                <a:tc>
                  <a:txBody>
                    <a:bodyPr/>
                    <a:lstStyle/>
                    <a:p>
                      <a:pPr marL="0" marR="0" lvl="0" indent="0" algn="ctr" rtl="0">
                        <a:spcBef>
                          <a:spcPts val="0"/>
                        </a:spcBef>
                        <a:spcAft>
                          <a:spcPts val="0"/>
                        </a:spcAft>
                        <a:buNone/>
                      </a:pPr>
                      <a:r>
                        <a:rPr lang="en-US" sz="1900" dirty="0"/>
                        <a:t>25%</a:t>
                      </a:r>
                      <a:endParaRPr sz="1900" dirty="0"/>
                    </a:p>
                  </a:txBody>
                  <a:tcPr marL="121933" marR="121933" marT="45733" marB="45733"/>
                </a:tc>
                <a:extLst>
                  <a:ext uri="{0D108BD9-81ED-4DB2-BD59-A6C34878D82A}">
                    <a16:rowId xmlns:a16="http://schemas.microsoft.com/office/drawing/2014/main" val="10002"/>
                  </a:ext>
                </a:extLst>
              </a:tr>
              <a:tr h="375947">
                <a:tc>
                  <a:txBody>
                    <a:bodyPr/>
                    <a:lstStyle/>
                    <a:p>
                      <a:pPr marL="0" marR="0" lvl="0" indent="0" algn="l" rtl="0">
                        <a:spcBef>
                          <a:spcPts val="0"/>
                        </a:spcBef>
                        <a:spcAft>
                          <a:spcPts val="0"/>
                        </a:spcAft>
                        <a:buNone/>
                      </a:pPr>
                      <a:r>
                        <a:rPr lang="en-US" sz="1900" dirty="0"/>
                        <a:t>Waived – Network Impacting</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extLst>
                  <a:ext uri="{0D108BD9-81ED-4DB2-BD59-A6C34878D82A}">
                    <a16:rowId xmlns:a16="http://schemas.microsoft.com/office/drawing/2014/main" val="10003"/>
                  </a:ext>
                </a:extLst>
              </a:tr>
              <a:tr h="375947">
                <a:tc>
                  <a:txBody>
                    <a:bodyPr/>
                    <a:lstStyle/>
                    <a:p>
                      <a:pPr marL="0" marR="0" lvl="0" indent="0" algn="l" rtl="0">
                        <a:spcBef>
                          <a:spcPts val="0"/>
                        </a:spcBef>
                        <a:spcAft>
                          <a:spcPts val="0"/>
                        </a:spcAft>
                        <a:buNone/>
                      </a:pPr>
                      <a:r>
                        <a:rPr lang="en-US" sz="1900" dirty="0"/>
                        <a:t>Failed</a:t>
                      </a:r>
                      <a:endParaRPr sz="1900" dirty="0"/>
                    </a:p>
                  </a:txBody>
                  <a:tcPr marL="121933" marR="121933" marT="45733" marB="45733"/>
                </a:tc>
                <a:tc>
                  <a:txBody>
                    <a:bodyPr/>
                    <a:lstStyle/>
                    <a:p>
                      <a:pPr marL="0" marR="0" lvl="0" indent="0" algn="ctr" rtl="0">
                        <a:spcBef>
                          <a:spcPts val="0"/>
                        </a:spcBef>
                        <a:spcAft>
                          <a:spcPts val="0"/>
                        </a:spcAft>
                        <a:buNone/>
                      </a:pPr>
                      <a:r>
                        <a:rPr lang="en-US" sz="1900" dirty="0"/>
                        <a:t>4</a:t>
                      </a:r>
                      <a:endParaRPr sz="1900" dirty="0"/>
                    </a:p>
                  </a:txBody>
                  <a:tcPr marL="121933" marR="121933" marT="45733" marB="45733"/>
                </a:tc>
                <a:tc>
                  <a:txBody>
                    <a:bodyPr/>
                    <a:lstStyle/>
                    <a:p>
                      <a:pPr marL="0" marR="0" lvl="0" indent="0" algn="ctr" rtl="0">
                        <a:spcBef>
                          <a:spcPts val="0"/>
                        </a:spcBef>
                        <a:spcAft>
                          <a:spcPts val="0"/>
                        </a:spcAft>
                        <a:buNone/>
                      </a:pPr>
                      <a:r>
                        <a:rPr lang="en-US" sz="1900" dirty="0"/>
                        <a:t>33%</a:t>
                      </a:r>
                      <a:endParaRPr sz="1900" dirty="0"/>
                    </a:p>
                  </a:txBody>
                  <a:tcPr marL="121933" marR="121933" marT="45733" marB="45733"/>
                </a:tc>
                <a:extLst>
                  <a:ext uri="{0D108BD9-81ED-4DB2-BD59-A6C34878D82A}">
                    <a16:rowId xmlns:a16="http://schemas.microsoft.com/office/drawing/2014/main" val="10004"/>
                  </a:ext>
                </a:extLst>
              </a:tr>
              <a:tr h="375947">
                <a:tc>
                  <a:txBody>
                    <a:bodyPr/>
                    <a:lstStyle/>
                    <a:p>
                      <a:pPr marL="0" marR="0" lvl="0" indent="0" algn="l" rtl="0">
                        <a:spcBef>
                          <a:spcPts val="0"/>
                        </a:spcBef>
                        <a:spcAft>
                          <a:spcPts val="0"/>
                        </a:spcAft>
                        <a:buNone/>
                      </a:pPr>
                      <a:r>
                        <a:rPr lang="en-US" sz="1900" dirty="0"/>
                        <a:t>Total</a:t>
                      </a:r>
                      <a:endParaRPr sz="1900" dirty="0"/>
                    </a:p>
                  </a:txBody>
                  <a:tcPr marL="121933" marR="121933" marT="45733" marB="45733"/>
                </a:tc>
                <a:tc>
                  <a:txBody>
                    <a:bodyPr/>
                    <a:lstStyle/>
                    <a:p>
                      <a:pPr marL="0" marR="0" lvl="0" indent="0" algn="ctr" rtl="0">
                        <a:spcBef>
                          <a:spcPts val="0"/>
                        </a:spcBef>
                        <a:spcAft>
                          <a:spcPts val="0"/>
                        </a:spcAft>
                        <a:buNone/>
                      </a:pPr>
                      <a:r>
                        <a:rPr lang="en-US" sz="1900" dirty="0"/>
                        <a:t>12</a:t>
                      </a:r>
                      <a:endParaRPr sz="1900" dirty="0"/>
                    </a:p>
                  </a:txBody>
                  <a:tcPr marL="121933" marR="121933" marT="45733" marB="45733"/>
                </a:tc>
                <a:tc>
                  <a:txBody>
                    <a:bodyPr/>
                    <a:lstStyle/>
                    <a:p>
                      <a:pPr marL="0" marR="0" lvl="0" indent="0" algn="ctr" rtl="0">
                        <a:spcBef>
                          <a:spcPts val="0"/>
                        </a:spcBef>
                        <a:spcAft>
                          <a:spcPts val="0"/>
                        </a:spcAft>
                        <a:buNone/>
                      </a:pPr>
                      <a:r>
                        <a:rPr lang="en-US" sz="1900" dirty="0"/>
                        <a:t>100%</a:t>
                      </a:r>
                      <a:endParaRPr sz="1900" dirty="0"/>
                    </a:p>
                  </a:txBody>
                  <a:tcPr marL="121933" marR="121933" marT="45733" marB="45733"/>
                </a:tc>
                <a:extLst>
                  <a:ext uri="{0D108BD9-81ED-4DB2-BD59-A6C34878D82A}">
                    <a16:rowId xmlns:a16="http://schemas.microsoft.com/office/drawing/2014/main" val="431294358"/>
                  </a:ext>
                </a:extLst>
              </a:tr>
            </a:tbl>
          </a:graphicData>
        </a:graphic>
      </p:graphicFrame>
      <p:graphicFrame>
        <p:nvGraphicFramePr>
          <p:cNvPr id="74" name="Google Shape;74;p15"/>
          <p:cNvGraphicFramePr/>
          <p:nvPr>
            <p:extLst>
              <p:ext uri="{D42A27DB-BD31-4B8C-83A1-F6EECF244321}">
                <p14:modId xmlns:p14="http://schemas.microsoft.com/office/powerpoint/2010/main" val="4279226090"/>
              </p:ext>
            </p:extLst>
          </p:nvPr>
        </p:nvGraphicFramePr>
        <p:xfrm>
          <a:off x="2484311" y="1295400"/>
          <a:ext cx="7315199" cy="1309800"/>
        </p:xfrm>
        <a:graphic>
          <a:graphicData uri="http://schemas.openxmlformats.org/drawingml/2006/table">
            <a:tbl>
              <a:tblPr firstRow="1" bandRow="1">
                <a:noFill/>
              </a:tblPr>
              <a:tblGrid>
                <a:gridCol w="2199033">
                  <a:extLst>
                    <a:ext uri="{9D8B030D-6E8A-4147-A177-3AD203B41FA5}">
                      <a16:colId xmlns:a16="http://schemas.microsoft.com/office/drawing/2014/main" val="20000"/>
                    </a:ext>
                  </a:extLst>
                </a:gridCol>
                <a:gridCol w="2409733">
                  <a:extLst>
                    <a:ext uri="{9D8B030D-6E8A-4147-A177-3AD203B41FA5}">
                      <a16:colId xmlns:a16="http://schemas.microsoft.com/office/drawing/2014/main" val="20001"/>
                    </a:ext>
                  </a:extLst>
                </a:gridCol>
                <a:gridCol w="2706433">
                  <a:extLst>
                    <a:ext uri="{9D8B030D-6E8A-4147-A177-3AD203B41FA5}">
                      <a16:colId xmlns:a16="http://schemas.microsoft.com/office/drawing/2014/main" val="20002"/>
                    </a:ext>
                  </a:extLst>
                </a:gridCol>
              </a:tblGrid>
              <a:tr h="791633">
                <a:tc>
                  <a:txBody>
                    <a:bodyPr/>
                    <a:lstStyle/>
                    <a:p>
                      <a:pPr marL="0" marR="0" lvl="0" indent="0" algn="ctr" rtl="0">
                        <a:spcBef>
                          <a:spcPts val="0"/>
                        </a:spcBef>
                        <a:spcAft>
                          <a:spcPts val="0"/>
                        </a:spcAft>
                        <a:buNone/>
                      </a:pPr>
                      <a:r>
                        <a:rPr lang="en-US" sz="1900" dirty="0"/>
                        <a:t>Phase 3  Tests</a:t>
                      </a:r>
                      <a:endParaRPr sz="1900" dirty="0"/>
                    </a:p>
                  </a:txBody>
                  <a:tcPr marL="121933" marR="121933" marT="45733" marB="45733"/>
                </a:tc>
                <a:tc>
                  <a:txBody>
                    <a:bodyPr/>
                    <a:lstStyle/>
                    <a:p>
                      <a:pPr marL="0" marR="0" lvl="0" indent="0" algn="ctr" rtl="0">
                        <a:spcBef>
                          <a:spcPts val="0"/>
                        </a:spcBef>
                        <a:spcAft>
                          <a:spcPts val="0"/>
                        </a:spcAft>
                        <a:buNone/>
                      </a:pPr>
                      <a:r>
                        <a:rPr lang="en-US" sz="1900" dirty="0"/>
                        <a:t>Phase 3 Test Waivers</a:t>
                      </a:r>
                      <a:endParaRPr sz="1900" dirty="0"/>
                    </a:p>
                  </a:txBody>
                  <a:tcPr marL="121933" marR="121933" marT="45733" marB="45733"/>
                </a:tc>
                <a:tc>
                  <a:txBody>
                    <a:bodyPr/>
                    <a:lstStyle/>
                    <a:p>
                      <a:pPr marL="0" marR="0" lvl="0" indent="0" algn="ctr" rtl="0">
                        <a:spcBef>
                          <a:spcPts val="0"/>
                        </a:spcBef>
                        <a:spcAft>
                          <a:spcPts val="0"/>
                        </a:spcAft>
                        <a:buNone/>
                      </a:pPr>
                      <a:r>
                        <a:rPr lang="en-US" sz="1900"/>
                        <a:t>Phase 4</a:t>
                      </a:r>
                      <a:r>
                        <a:rPr lang="en-US" sz="1500"/>
                        <a:t> </a:t>
                      </a:r>
                      <a:r>
                        <a:rPr lang="en-US" sz="1900"/>
                        <a:t>Tests</a:t>
                      </a:r>
                      <a:endParaRPr sz="1900"/>
                    </a:p>
                  </a:txBody>
                  <a:tcPr marL="121933" marR="121933" marT="45733" marB="45733"/>
                </a:tc>
                <a:extLst>
                  <a:ext uri="{0D108BD9-81ED-4DB2-BD59-A6C34878D82A}">
                    <a16:rowId xmlns:a16="http://schemas.microsoft.com/office/drawing/2014/main" val="10000"/>
                  </a:ext>
                </a:extLst>
              </a:tr>
              <a:tr h="518167">
                <a:tc>
                  <a:txBody>
                    <a:bodyPr/>
                    <a:lstStyle/>
                    <a:p>
                      <a:pPr marL="0" marR="0" lvl="0" indent="0" algn="ctr" rtl="0">
                        <a:spcBef>
                          <a:spcPts val="0"/>
                        </a:spcBef>
                        <a:spcAft>
                          <a:spcPts val="0"/>
                        </a:spcAft>
                        <a:buNone/>
                      </a:pPr>
                      <a:r>
                        <a:rPr lang="en-US" sz="1900" dirty="0">
                          <a:solidFill>
                            <a:schemeClr val="tx1"/>
                          </a:solidFill>
                        </a:rPr>
                        <a:t>12</a:t>
                      </a:r>
                      <a:endParaRPr sz="1900" dirty="0">
                        <a:solidFill>
                          <a:schemeClr val="tx1"/>
                        </a:solidFill>
                      </a:endParaRPr>
                    </a:p>
                  </a:txBody>
                  <a:tcPr marL="121933" marR="121933" marT="45733" marB="45733"/>
                </a:tc>
                <a:tc>
                  <a:txBody>
                    <a:bodyPr/>
                    <a:lstStyle/>
                    <a:p>
                      <a:pPr marL="0" marR="0" lvl="0" indent="0" algn="ctr" rtl="0">
                        <a:spcBef>
                          <a:spcPts val="0"/>
                        </a:spcBef>
                        <a:spcAft>
                          <a:spcPts val="0"/>
                        </a:spcAft>
                        <a:buNone/>
                      </a:pPr>
                      <a:r>
                        <a:rPr lang="en-US" sz="1900" dirty="0"/>
                        <a:t>29</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extLst>
                  <a:ext uri="{0D108BD9-81ED-4DB2-BD59-A6C34878D82A}">
                    <a16:rowId xmlns:a16="http://schemas.microsoft.com/office/drawing/2014/main" val="10001"/>
                  </a:ext>
                </a:extLst>
              </a:tr>
            </a:tbl>
          </a:graphicData>
        </a:graphic>
      </p:graphicFrame>
      <p:sp>
        <p:nvSpPr>
          <p:cNvPr id="75" name="Google Shape;75;p15"/>
          <p:cNvSpPr txBox="1"/>
          <p:nvPr/>
        </p:nvSpPr>
        <p:spPr>
          <a:xfrm>
            <a:off x="868400" y="5562600"/>
            <a:ext cx="10455200" cy="600000"/>
          </a:xfrm>
          <a:prstGeom prst="rect">
            <a:avLst/>
          </a:prstGeom>
          <a:noFill/>
          <a:ln>
            <a:noFill/>
          </a:ln>
        </p:spPr>
        <p:txBody>
          <a:bodyPr spcFirstLastPara="1" wrap="square" lIns="121900" tIns="60933" rIns="121900" bIns="60933" anchor="t" anchorCtr="0">
            <a:noAutofit/>
          </a:bodyPr>
          <a:lstStyle/>
          <a:p>
            <a:pPr marL="154513" indent="-154513"/>
            <a:r>
              <a:rPr lang="en-US" sz="1467" b="1" dirty="0">
                <a:solidFill>
                  <a:schemeClr val="dk1"/>
                </a:solidFill>
                <a:latin typeface="Calibri"/>
                <a:ea typeface="Calibri"/>
                <a:cs typeface="Calibri"/>
                <a:sym typeface="Calibri"/>
              </a:rPr>
              <a:t>*1:  Final AQP Status – In many cases the manufacturer corrected detected issues, some critical, during the course of the AQP test session.   All reported results as of December 8, 2025.  </a:t>
            </a:r>
            <a:endParaRPr sz="1467"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83912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Content Placeholder 1"/>
          <p:cNvSpPr>
            <a:spLocks noGrp="1"/>
          </p:cNvSpPr>
          <p:nvPr>
            <p:ph sz="half" idx="2"/>
          </p:nvPr>
        </p:nvSpPr>
        <p:spPr>
          <a:xfrm>
            <a:off x="418757" y="1079203"/>
            <a:ext cx="9892488" cy="4637535"/>
          </a:xfrm>
        </p:spPr>
        <p:txBody>
          <a:bodyPr/>
          <a:lstStyle/>
          <a:p>
            <a:pPr marL="389457" indent="-380990">
              <a:buSzPts val="1800"/>
            </a:pPr>
            <a:r>
              <a:rPr lang="en-US" sz="1800" dirty="0">
                <a:solidFill>
                  <a:srgbClr val="262626"/>
                </a:solidFill>
                <a:latin typeface="Arial"/>
                <a:ea typeface="Arial"/>
                <a:cs typeface="Arial"/>
                <a:sym typeface="Arial"/>
              </a:rPr>
              <a:t>With the maturity of classic VHF-based avionics systems, the number of VHF AQP tests is continuing to decline and is being replaced with the testing of avionics supporting new communications media including Iridium Certus, enhanced Swift Broadband-Safety, and ACARS over IP (</a:t>
            </a:r>
            <a:r>
              <a:rPr lang="en-US" sz="1800" dirty="0" err="1">
                <a:solidFill>
                  <a:srgbClr val="262626"/>
                </a:solidFill>
                <a:latin typeface="Arial"/>
                <a:ea typeface="Arial"/>
                <a:cs typeface="Arial"/>
                <a:sym typeface="Arial"/>
              </a:rPr>
              <a:t>AoIP</a:t>
            </a:r>
            <a:r>
              <a:rPr lang="en-US" sz="1800" dirty="0">
                <a:solidFill>
                  <a:srgbClr val="262626"/>
                </a:solidFill>
                <a:latin typeface="Arial"/>
                <a:ea typeface="Arial"/>
                <a:cs typeface="Arial"/>
                <a:sym typeface="Arial"/>
              </a:rPr>
              <a:t>).</a:t>
            </a:r>
            <a:endParaRPr lang="en-US" sz="1800" dirty="0"/>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48722">
              <a:buSzPts val="1800"/>
              <a:buFont typeface="Arial"/>
              <a:buChar char="•"/>
            </a:pPr>
            <a:r>
              <a:rPr lang="en-US" sz="1800" dirty="0">
                <a:solidFill>
                  <a:srgbClr val="262626"/>
                </a:solidFill>
                <a:latin typeface="Arial"/>
                <a:ea typeface="Arial"/>
                <a:cs typeface="Arial"/>
                <a:sym typeface="Arial"/>
              </a:rPr>
              <a:t>Avionics suites supporting </a:t>
            </a:r>
            <a:r>
              <a:rPr lang="en-US" sz="1800" dirty="0" err="1">
                <a:solidFill>
                  <a:srgbClr val="262626"/>
                </a:solidFill>
                <a:latin typeface="Arial"/>
                <a:ea typeface="Arial"/>
                <a:cs typeface="Arial"/>
                <a:sym typeface="Arial"/>
              </a:rPr>
              <a:t>GLOBAlink</a:t>
            </a:r>
            <a:r>
              <a:rPr lang="en-US" sz="1800" dirty="0">
                <a:solidFill>
                  <a:srgbClr val="262626"/>
                </a:solidFill>
                <a:latin typeface="Arial"/>
                <a:ea typeface="Arial"/>
                <a:cs typeface="Arial"/>
                <a:sym typeface="Arial"/>
              </a:rPr>
              <a:t>/</a:t>
            </a:r>
            <a:r>
              <a:rPr lang="en-US" sz="1800" dirty="0" err="1">
                <a:solidFill>
                  <a:srgbClr val="262626"/>
                </a:solidFill>
                <a:latin typeface="Arial"/>
                <a:ea typeface="Arial"/>
                <a:cs typeface="Arial"/>
                <a:sym typeface="Arial"/>
              </a:rPr>
              <a:t>AoIP</a:t>
            </a:r>
            <a:r>
              <a:rPr lang="en-US" sz="1800" dirty="0">
                <a:solidFill>
                  <a:srgbClr val="262626"/>
                </a:solidFill>
                <a:latin typeface="Arial"/>
                <a:ea typeface="Arial"/>
                <a:cs typeface="Arial"/>
                <a:sym typeface="Arial"/>
              </a:rPr>
              <a:t> must be AQP tested and approved.  AQP test facilities and procedures are available upon request. </a:t>
            </a:r>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48722">
              <a:buSzPts val="1800"/>
              <a:buFont typeface="Arial"/>
              <a:buChar char="•"/>
            </a:pPr>
            <a:r>
              <a:rPr lang="en-US" sz="1800" dirty="0">
                <a:solidFill>
                  <a:srgbClr val="262626"/>
                </a:solidFill>
                <a:latin typeface="Arial"/>
                <a:ea typeface="Arial"/>
                <a:cs typeface="Arial"/>
                <a:sym typeface="Arial"/>
              </a:rPr>
              <a:t>Iridium Next/Certus Test Facilities and Test Procedures are complete and active AQP testing is now underway. </a:t>
            </a:r>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48722">
              <a:buSzPts val="1800"/>
              <a:buFont typeface="Arial"/>
              <a:buChar char="•"/>
            </a:pPr>
            <a:r>
              <a:rPr lang="en-US" sz="1800" dirty="0">
                <a:solidFill>
                  <a:srgbClr val="262626"/>
                </a:solidFill>
                <a:latin typeface="Arial"/>
                <a:ea typeface="Arial"/>
                <a:cs typeface="Arial"/>
                <a:sym typeface="Arial"/>
              </a:rPr>
              <a:t>Enhanced Swift Broadband-Safety (SB-S Ver 2.0) AQP facility and test procedures were completed in June 2020; ATN-over-SB-S 2.0 (IRIS) testing began in 2QTR2023.  </a:t>
            </a:r>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57189">
              <a:buSzPts val="1900"/>
              <a:buFont typeface="Arial"/>
              <a:buChar char="•"/>
            </a:pPr>
            <a:r>
              <a:rPr lang="en-US" sz="1800" dirty="0">
                <a:solidFill>
                  <a:srgbClr val="262626"/>
                </a:solidFill>
                <a:latin typeface="Arial"/>
                <a:ea typeface="Arial"/>
                <a:cs typeface="Arial"/>
                <a:sym typeface="Arial"/>
              </a:rPr>
              <a:t>Since September 2015, all VDLM2 capable avionics systems submitted for AQP must include functionality intended to comply with AEEC Standard 631-6 for Multi-Frequency operation.</a:t>
            </a:r>
            <a:endParaRPr lang="en-US" sz="1800" dirty="0"/>
          </a:p>
          <a:p>
            <a:endParaRPr lang="en-US" dirty="0"/>
          </a:p>
        </p:txBody>
      </p:sp>
      <p:sp>
        <p:nvSpPr>
          <p:cNvPr id="80" name="Google Shape;80;p16"/>
          <p:cNvSpPr txBox="1">
            <a:spLocks noGrp="1"/>
          </p:cNvSpPr>
          <p:nvPr>
            <p:ph type="title"/>
          </p:nvPr>
        </p:nvSpPr>
        <p:spPr>
          <a:xfrm>
            <a:off x="-166255" y="382750"/>
            <a:ext cx="10972800" cy="758500"/>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dirty="0">
                <a:latin typeface="Arial"/>
                <a:ea typeface="Arial"/>
                <a:cs typeface="Arial"/>
                <a:sym typeface="Arial"/>
              </a:rPr>
              <a:t>News &amp; Trends in AQP Testing</a:t>
            </a:r>
            <a:endParaRPr dirty="0">
              <a:latin typeface="Arial"/>
              <a:ea typeface="Arial"/>
              <a:cs typeface="Arial"/>
              <a:sym typeface="Arial"/>
            </a:endParaRPr>
          </a:p>
        </p:txBody>
      </p:sp>
      <p:sp>
        <p:nvSpPr>
          <p:cNvPr id="81" name="Google Shape;81;p16"/>
          <p:cNvSpPr/>
          <p:nvPr/>
        </p:nvSpPr>
        <p:spPr>
          <a:xfrm>
            <a:off x="555167" y="664165"/>
            <a:ext cx="9296400" cy="5800000"/>
          </a:xfrm>
          <a:prstGeom prst="rect">
            <a:avLst/>
          </a:prstGeom>
          <a:noFill/>
          <a:ln>
            <a:noFill/>
          </a:ln>
        </p:spPr>
        <p:txBody>
          <a:bodyPr spcFirstLastPara="1" wrap="square" lIns="121900" tIns="60933" rIns="121900" bIns="60933" anchor="t" anchorCtr="0">
            <a:noAutofit/>
          </a:bodyPr>
          <a:lstStyle/>
          <a:p>
            <a:pPr marL="457189"/>
            <a:endParaRPr sz="2400" dirty="0">
              <a:solidFill>
                <a:schemeClr val="dk1"/>
              </a:solidFill>
            </a:endParaRPr>
          </a:p>
        </p:txBody>
      </p:sp>
      <p:pic>
        <p:nvPicPr>
          <p:cNvPr id="82" name="Google Shape;82;p16" descr="C:\Users\czamarri\AppData\Local\Microsoft\Windows\Temporary Internet Files\Content.IE5\6UY7R0WO\MC900439799[1].png"/>
          <p:cNvPicPr preferRelativeResize="0"/>
          <p:nvPr/>
        </p:nvPicPr>
        <p:blipFill rotWithShape="1">
          <a:blip r:embed="rId3">
            <a:alphaModFix/>
          </a:blip>
          <a:srcRect l="19230" r="21598"/>
          <a:stretch/>
        </p:blipFill>
        <p:spPr>
          <a:xfrm>
            <a:off x="10372436" y="917008"/>
            <a:ext cx="1756064" cy="4236883"/>
          </a:xfrm>
          <a:prstGeom prst="rect">
            <a:avLst/>
          </a:prstGeom>
          <a:noFill/>
          <a:ln>
            <a:noFill/>
          </a:ln>
        </p:spPr>
      </p:pic>
    </p:spTree>
    <p:extLst>
      <p:ext uri="{BB962C8B-B14F-4D97-AF65-F5344CB8AC3E}">
        <p14:creationId xmlns:p14="http://schemas.microsoft.com/office/powerpoint/2010/main" val="3141874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idx="4294967295"/>
          </p:nvPr>
        </p:nvSpPr>
        <p:spPr>
          <a:xfrm>
            <a:off x="0" y="245945"/>
            <a:ext cx="12192000" cy="5657851"/>
          </a:xfrm>
          <a:prstGeom prst="rect">
            <a:avLst/>
          </a:prstGeom>
          <a:noFill/>
          <a:ln>
            <a:noFill/>
          </a:ln>
        </p:spPr>
        <p:txBody>
          <a:bodyPr spcFirstLastPara="1" vert="horz" wrap="square" lIns="121900" tIns="60933" rIns="121900" bIns="60933" rtlCol="0" anchor="t" anchorCtr="0">
            <a:noAutofit/>
          </a:bodyPr>
          <a:lstStyle/>
          <a:p>
            <a:pPr algn="ctr">
              <a:spcBef>
                <a:spcPts val="0"/>
              </a:spcBef>
            </a:pPr>
            <a:br>
              <a:rPr lang="en-US" dirty="0">
                <a:latin typeface="Arial"/>
                <a:ea typeface="Arial"/>
                <a:cs typeface="Arial"/>
                <a:sym typeface="Arial"/>
              </a:rPr>
            </a:br>
            <a:r>
              <a:rPr lang="en-US" dirty="0">
                <a:latin typeface="Arial"/>
                <a:ea typeface="Arial"/>
                <a:cs typeface="Arial"/>
                <a:sym typeface="Arial"/>
              </a:rPr>
              <a:t>News &amp; Trends in AQP Testing</a:t>
            </a:r>
            <a:endParaRPr dirty="0">
              <a:latin typeface="Arial"/>
              <a:ea typeface="Arial"/>
              <a:cs typeface="Arial"/>
              <a:sym typeface="Arial"/>
            </a:endParaRPr>
          </a:p>
        </p:txBody>
      </p:sp>
      <p:sp>
        <p:nvSpPr>
          <p:cNvPr id="81" name="Google Shape;81;p16"/>
          <p:cNvSpPr/>
          <p:nvPr/>
        </p:nvSpPr>
        <p:spPr>
          <a:xfrm>
            <a:off x="444500" y="1214800"/>
            <a:ext cx="9296400" cy="5800000"/>
          </a:xfrm>
          <a:prstGeom prst="rect">
            <a:avLst/>
          </a:prstGeom>
          <a:noFill/>
          <a:ln>
            <a:noFill/>
          </a:ln>
        </p:spPr>
        <p:txBody>
          <a:bodyPr spcFirstLastPara="1" wrap="square" lIns="121900" tIns="60933" rIns="121900" bIns="60933" anchor="t" anchorCtr="0">
            <a:noAutofit/>
          </a:bodyPr>
          <a:lstStyle/>
          <a:p>
            <a:pPr marL="457189"/>
            <a:endParaRPr sz="2400" dirty="0">
              <a:solidFill>
                <a:schemeClr val="dk1"/>
              </a:solidFill>
            </a:endParaRPr>
          </a:p>
          <a:p>
            <a:pPr marL="457189" indent="-440256">
              <a:buClr>
                <a:schemeClr val="dk1"/>
              </a:buClr>
              <a:buSzPts val="1800"/>
              <a:buFont typeface="Arial"/>
              <a:buChar char="•"/>
            </a:pPr>
            <a:r>
              <a:rPr lang="en-US" dirty="0">
                <a:solidFill>
                  <a:schemeClr val="dk1"/>
                </a:solidFill>
                <a:latin typeface="Arial"/>
                <a:ea typeface="Arial"/>
                <a:cs typeface="Arial"/>
                <a:sym typeface="Arial"/>
              </a:rPr>
              <a:t>Current AQP Policy:  Revision M:  January 25, 2022.  Revised to include many minor updates to current AQP practices but without major technical or program changes.</a:t>
            </a:r>
          </a:p>
          <a:p>
            <a:pPr marL="457189" indent="-440256">
              <a:buClr>
                <a:schemeClr val="dk1"/>
              </a:buClr>
              <a:buSzPts val="1800"/>
              <a:buFont typeface="Arial"/>
              <a:buChar char="•"/>
            </a:pPr>
            <a:endParaRPr dirty="0"/>
          </a:p>
          <a:p>
            <a:pPr marL="457189" indent="-440256">
              <a:buClr>
                <a:schemeClr val="dk1"/>
              </a:buClr>
              <a:buSzPts val="1800"/>
              <a:buFont typeface="Arial"/>
              <a:buChar char="•"/>
            </a:pPr>
            <a:r>
              <a:rPr lang="en-US" dirty="0">
                <a:solidFill>
                  <a:schemeClr val="dk1"/>
                </a:solidFill>
                <a:latin typeface="Arial"/>
                <a:ea typeface="Arial"/>
                <a:cs typeface="Arial"/>
                <a:sym typeface="Arial"/>
              </a:rPr>
              <a:t>For mature, AQP-approved suites, we are frequently able to Waive the AQP testing requirement for minor software updates. </a:t>
            </a:r>
            <a:endParaRPr dirty="0"/>
          </a:p>
          <a:p>
            <a:pPr marL="895335" lvl="1" indent="-285750">
              <a:buFontTx/>
              <a:buChar char="-"/>
            </a:pPr>
            <a:r>
              <a:rPr lang="en-US" dirty="0">
                <a:solidFill>
                  <a:schemeClr val="dk1"/>
                </a:solidFill>
                <a:latin typeface="Arial"/>
                <a:ea typeface="Arial"/>
                <a:cs typeface="Arial"/>
                <a:sym typeface="Arial"/>
              </a:rPr>
              <a:t>Twenty-nine such AQP test waivers were provided in 2025 for a mix of different communications media</a:t>
            </a:r>
          </a:p>
          <a:p>
            <a:pPr marL="895335" lvl="1" indent="-285750">
              <a:buFontTx/>
              <a:buChar char="-"/>
            </a:pPr>
            <a:endParaRPr lang="en-US" dirty="0">
              <a:solidFill>
                <a:schemeClr val="dk1"/>
              </a:solidFill>
              <a:latin typeface="Arial"/>
              <a:ea typeface="Arial"/>
              <a:cs typeface="Arial"/>
              <a:sym typeface="Arial"/>
            </a:endParaRPr>
          </a:p>
          <a:p>
            <a:pPr marL="457189" indent="-440256">
              <a:buClr>
                <a:schemeClr val="dk1"/>
              </a:buClr>
              <a:buSzPts val="1800"/>
              <a:buFont typeface="Arial"/>
              <a:buChar char="•"/>
            </a:pPr>
            <a:r>
              <a:rPr lang="en-US" dirty="0">
                <a:solidFill>
                  <a:schemeClr val="dk1"/>
                </a:solidFill>
                <a:latin typeface="Arial"/>
                <a:ea typeface="Arial"/>
                <a:cs typeface="Arial"/>
                <a:sym typeface="Arial"/>
              </a:rPr>
              <a:t>Most avionics suites submitted for AQP support POA, VDL Mode 2 AOA and ATN plus long-range media (Aero-Satellite/Iridium/HF).</a:t>
            </a:r>
            <a:endParaRPr dirty="0"/>
          </a:p>
          <a:p>
            <a:pPr marL="990575" lvl="1" indent="-380990">
              <a:buFontTx/>
              <a:buChar char="-"/>
            </a:pPr>
            <a:r>
              <a:rPr lang="en-US" dirty="0">
                <a:solidFill>
                  <a:schemeClr val="dk1"/>
                </a:solidFill>
                <a:latin typeface="Arial"/>
                <a:ea typeface="Arial"/>
                <a:cs typeface="Arial"/>
                <a:sym typeface="Arial"/>
              </a:rPr>
              <a:t>Complete AQP testing is averaging 9 days. </a:t>
            </a:r>
          </a:p>
          <a:p>
            <a:pPr marL="990575" lvl="1" indent="-380990">
              <a:buFontTx/>
              <a:buChar char="-"/>
            </a:pPr>
            <a:endParaRPr lang="en-US" dirty="0">
              <a:solidFill>
                <a:schemeClr val="dk1"/>
              </a:solidFill>
              <a:latin typeface="Arial"/>
              <a:ea typeface="Arial"/>
              <a:cs typeface="Arial"/>
              <a:sym typeface="Arial"/>
            </a:endParaRPr>
          </a:p>
          <a:p>
            <a:pPr marL="533375" indent="-380990">
              <a:buFont typeface="Arial" panose="020B0604020202020204" pitchFamily="34" charset="0"/>
              <a:buChar char="•"/>
            </a:pPr>
            <a:r>
              <a:rPr lang="en-US" dirty="0">
                <a:solidFill>
                  <a:schemeClr val="dk1"/>
                </a:solidFill>
                <a:latin typeface="Arial"/>
                <a:ea typeface="Arial"/>
                <a:cs typeface="Arial"/>
                <a:sym typeface="Arial"/>
              </a:rPr>
              <a:t>With the ongoing develop of new communications concepts such as IPS, HYCON, and Spaced-Based VHF within the industry, we are reviewing the AQP test concepts that would be applicable for each.  </a:t>
            </a:r>
          </a:p>
          <a:p>
            <a:endParaRPr sz="2400" dirty="0">
              <a:solidFill>
                <a:schemeClr val="dk1"/>
              </a:solidFill>
              <a:latin typeface="Arial"/>
              <a:ea typeface="Arial"/>
              <a:cs typeface="Arial"/>
              <a:sym typeface="Arial"/>
            </a:endParaRPr>
          </a:p>
        </p:txBody>
      </p:sp>
      <p:pic>
        <p:nvPicPr>
          <p:cNvPr id="82" name="Google Shape;82;p16" descr="C:\Users\czamarri\AppData\Local\Microsoft\Windows\Temporary Internet Files\Content.IE5\6UY7R0WO\MC900439799[1].png"/>
          <p:cNvPicPr preferRelativeResize="0"/>
          <p:nvPr/>
        </p:nvPicPr>
        <p:blipFill rotWithShape="1">
          <a:blip r:embed="rId3">
            <a:alphaModFix/>
          </a:blip>
          <a:srcRect l="19230" r="21598"/>
          <a:stretch/>
        </p:blipFill>
        <p:spPr>
          <a:xfrm>
            <a:off x="9740900" y="785592"/>
            <a:ext cx="2184400" cy="4773931"/>
          </a:xfrm>
          <a:prstGeom prst="rect">
            <a:avLst/>
          </a:prstGeom>
          <a:noFill/>
          <a:ln>
            <a:noFill/>
          </a:ln>
        </p:spPr>
      </p:pic>
    </p:spTree>
    <p:extLst>
      <p:ext uri="{BB962C8B-B14F-4D97-AF65-F5344CB8AC3E}">
        <p14:creationId xmlns:p14="http://schemas.microsoft.com/office/powerpoint/2010/main" val="361155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idx="4294967295"/>
          </p:nvPr>
        </p:nvSpPr>
        <p:spPr>
          <a:xfrm>
            <a:off x="-81280" y="357716"/>
            <a:ext cx="12049760" cy="503767"/>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cap="none" dirty="0">
                <a:latin typeface="Arial"/>
                <a:ea typeface="Arial"/>
                <a:cs typeface="Arial"/>
                <a:sym typeface="Arial"/>
              </a:rPr>
              <a:t>AQP </a:t>
            </a:r>
            <a:r>
              <a:rPr lang="en-US" dirty="0">
                <a:latin typeface="Arial"/>
                <a:ea typeface="Arial"/>
                <a:cs typeface="Arial"/>
                <a:sym typeface="Arial"/>
              </a:rPr>
              <a:t>Classifications</a:t>
            </a:r>
            <a:endParaRPr dirty="0"/>
          </a:p>
        </p:txBody>
      </p:sp>
      <p:sp>
        <p:nvSpPr>
          <p:cNvPr id="96" name="Google Shape;96;p18"/>
          <p:cNvSpPr/>
          <p:nvPr/>
        </p:nvSpPr>
        <p:spPr>
          <a:xfrm>
            <a:off x="382120" y="923736"/>
            <a:ext cx="6094000" cy="914400"/>
          </a:xfrm>
          <a:prstGeom prst="rect">
            <a:avLst/>
          </a:prstGeom>
          <a:solidFill>
            <a:srgbClr val="FFFF00"/>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Pass:</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are fully compliant with AEEC standards and have unrestricted network use.</a:t>
            </a:r>
            <a:endParaRPr sz="2400" dirty="0">
              <a:latin typeface="Arial" panose="020B0604020202020204" pitchFamily="34" charset="0"/>
              <a:cs typeface="Arial" panose="020B0604020202020204" pitchFamily="34" charset="0"/>
            </a:endParaRPr>
          </a:p>
        </p:txBody>
      </p:sp>
      <p:sp>
        <p:nvSpPr>
          <p:cNvPr id="97" name="Google Shape;97;p18"/>
          <p:cNvSpPr/>
          <p:nvPr/>
        </p:nvSpPr>
        <p:spPr>
          <a:xfrm>
            <a:off x="415781" y="3084431"/>
            <a:ext cx="8532400" cy="914400"/>
          </a:xfrm>
          <a:prstGeom prst="rect">
            <a:avLst/>
          </a:prstGeom>
          <a:solidFill>
            <a:srgbClr val="00FF00"/>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Waived/Network-Impacting:</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have defects that will require additional RF resources.  Unrestricted use; however, RF charges may apply in North America and Europe.</a:t>
            </a:r>
            <a:endParaRPr sz="2400" dirty="0">
              <a:latin typeface="Arial" panose="020B0604020202020204" pitchFamily="34" charset="0"/>
              <a:cs typeface="Arial" panose="020B0604020202020204" pitchFamily="34" charset="0"/>
            </a:endParaRPr>
          </a:p>
        </p:txBody>
      </p:sp>
      <p:sp>
        <p:nvSpPr>
          <p:cNvPr id="98" name="Google Shape;98;p18"/>
          <p:cNvSpPr/>
          <p:nvPr/>
        </p:nvSpPr>
        <p:spPr>
          <a:xfrm>
            <a:off x="415781" y="4230964"/>
            <a:ext cx="9751600" cy="914400"/>
          </a:xfrm>
          <a:prstGeom prst="rect">
            <a:avLst/>
          </a:prstGeom>
          <a:solidFill>
            <a:srgbClr val="FF66FF"/>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Failed:</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have serious problems that will impact the network</a:t>
            </a:r>
            <a:br>
              <a:rPr lang="en-US" sz="2133" dirty="0">
                <a:solidFill>
                  <a:srgbClr val="000000"/>
                </a:solidFill>
                <a:latin typeface="Arial" panose="020B0604020202020204" pitchFamily="34" charset="0"/>
                <a:ea typeface="Times New Roman"/>
                <a:cs typeface="Arial" panose="020B0604020202020204" pitchFamily="34" charset="0"/>
                <a:sym typeface="Times New Roman"/>
              </a:rPr>
            </a:br>
            <a:r>
              <a:rPr lang="en-US" sz="2133" dirty="0">
                <a:solidFill>
                  <a:srgbClr val="000000"/>
                </a:solidFill>
                <a:latin typeface="Arial" panose="020B0604020202020204" pitchFamily="34" charset="0"/>
                <a:ea typeface="Times New Roman"/>
                <a:cs typeface="Arial" panose="020B0604020202020204" pitchFamily="34" charset="0"/>
                <a:sym typeface="Times New Roman"/>
              </a:rPr>
              <a:t>and be disruptive to other airline messages.  Restricted from use.</a:t>
            </a:r>
            <a:endParaRPr sz="2400" dirty="0">
              <a:latin typeface="Arial" panose="020B0604020202020204" pitchFamily="34" charset="0"/>
              <a:cs typeface="Arial" panose="020B0604020202020204" pitchFamily="34" charset="0"/>
            </a:endParaRPr>
          </a:p>
        </p:txBody>
      </p:sp>
      <p:sp>
        <p:nvSpPr>
          <p:cNvPr id="99" name="Google Shape;99;p18"/>
          <p:cNvSpPr/>
          <p:nvPr/>
        </p:nvSpPr>
        <p:spPr>
          <a:xfrm>
            <a:off x="415781" y="5334000"/>
            <a:ext cx="10968400" cy="914400"/>
          </a:xfrm>
          <a:prstGeom prst="rect">
            <a:avLst/>
          </a:prstGeom>
          <a:solidFill>
            <a:srgbClr val="000080"/>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FFFFFF"/>
                </a:solidFill>
                <a:latin typeface="Arial" panose="020B0604020202020204" pitchFamily="34" charset="0"/>
                <a:ea typeface="Times New Roman"/>
                <a:cs typeface="Arial" panose="020B0604020202020204" pitchFamily="34" charset="0"/>
                <a:sym typeface="Times New Roman"/>
              </a:rPr>
              <a:t>Not Tested:</a:t>
            </a:r>
            <a:r>
              <a:rPr lang="en-US" sz="2133" dirty="0">
                <a:solidFill>
                  <a:srgbClr val="FFFFFF"/>
                </a:solidFill>
                <a:latin typeface="Arial" panose="020B0604020202020204" pitchFamily="34" charset="0"/>
                <a:ea typeface="Times New Roman"/>
                <a:cs typeface="Arial" panose="020B0604020202020204" pitchFamily="34" charset="0"/>
                <a:sym typeface="Times New Roman"/>
              </a:rPr>
              <a:t>  Avionics version has not been submitted for AQP testing.  RF utilization charges will apply and possible termination of communications service.  </a:t>
            </a:r>
            <a:endParaRPr sz="2400" dirty="0">
              <a:latin typeface="Arial" panose="020B0604020202020204" pitchFamily="34" charset="0"/>
              <a:cs typeface="Arial" panose="020B0604020202020204" pitchFamily="34" charset="0"/>
            </a:endParaRPr>
          </a:p>
        </p:txBody>
      </p:sp>
      <p:sp>
        <p:nvSpPr>
          <p:cNvPr id="100" name="Google Shape;100;p18"/>
          <p:cNvSpPr/>
          <p:nvPr/>
        </p:nvSpPr>
        <p:spPr>
          <a:xfrm>
            <a:off x="415781" y="1981395"/>
            <a:ext cx="7313200" cy="914400"/>
          </a:xfrm>
          <a:prstGeom prst="rect">
            <a:avLst/>
          </a:prstGeom>
          <a:solidFill>
            <a:srgbClr val="66FFFF"/>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Waived</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have minor deviations from AEEC standards that do not require additional RF resources.  Unrestricted use.</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619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9"/>
          <p:cNvSpPr txBox="1">
            <a:spLocks noGrp="1"/>
          </p:cNvSpPr>
          <p:nvPr>
            <p:ph type="title" idx="4294967295"/>
          </p:nvPr>
        </p:nvSpPr>
        <p:spPr>
          <a:xfrm>
            <a:off x="0" y="312038"/>
            <a:ext cx="12192000" cy="501651"/>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dirty="0">
                <a:latin typeface="Arial"/>
                <a:ea typeface="Arial"/>
                <a:cs typeface="Arial"/>
                <a:sym typeface="Arial"/>
              </a:rPr>
              <a:t>What Yields a “Failed” </a:t>
            </a:r>
            <a:r>
              <a:rPr lang="en-US" cap="none" dirty="0">
                <a:latin typeface="Arial"/>
                <a:ea typeface="Arial"/>
                <a:cs typeface="Arial"/>
                <a:sym typeface="Arial"/>
              </a:rPr>
              <a:t>AQP </a:t>
            </a:r>
            <a:r>
              <a:rPr lang="en-US" dirty="0">
                <a:latin typeface="Arial"/>
                <a:ea typeface="Arial"/>
                <a:cs typeface="Arial"/>
                <a:sym typeface="Arial"/>
              </a:rPr>
              <a:t>Status</a:t>
            </a:r>
            <a:r>
              <a:rPr lang="en-US" cap="none" dirty="0">
                <a:latin typeface="Arial"/>
                <a:ea typeface="Arial"/>
                <a:cs typeface="Arial"/>
                <a:sym typeface="Arial"/>
              </a:rPr>
              <a:t>?</a:t>
            </a:r>
            <a:endParaRPr cap="none" dirty="0">
              <a:latin typeface="Arial"/>
              <a:ea typeface="Arial"/>
              <a:cs typeface="Arial"/>
              <a:sym typeface="Arial"/>
            </a:endParaRPr>
          </a:p>
        </p:txBody>
      </p:sp>
      <p:grpSp>
        <p:nvGrpSpPr>
          <p:cNvPr id="107" name="Google Shape;107;p19"/>
          <p:cNvGrpSpPr/>
          <p:nvPr/>
        </p:nvGrpSpPr>
        <p:grpSpPr>
          <a:xfrm>
            <a:off x="419101" y="855800"/>
            <a:ext cx="11305583" cy="5730921"/>
            <a:chOff x="-43021" y="629"/>
            <a:chExt cx="8402621" cy="5154942"/>
          </a:xfrm>
        </p:grpSpPr>
        <p:cxnSp>
          <p:nvCxnSpPr>
            <p:cNvPr id="108" name="Google Shape;108;p19"/>
            <p:cNvCxnSpPr/>
            <p:nvPr/>
          </p:nvCxnSpPr>
          <p:spPr>
            <a:xfrm>
              <a:off x="0" y="629"/>
              <a:ext cx="8305800" cy="0"/>
            </a:xfrm>
            <a:prstGeom prst="straightConnector1">
              <a:avLst/>
            </a:prstGeom>
            <a:solidFill>
              <a:srgbClr val="00946F"/>
            </a:solidFill>
            <a:ln>
              <a:noFill/>
            </a:ln>
            <a:effectLst>
              <a:outerShdw blurRad="40000" dist="23000" dir="5400000" rotWithShape="0">
                <a:srgbClr val="000000">
                  <a:alpha val="34901"/>
                </a:srgbClr>
              </a:outerShdw>
            </a:effectLst>
          </p:spPr>
        </p:cxnSp>
        <p:sp>
          <p:nvSpPr>
            <p:cNvPr id="109" name="Google Shape;109;p19"/>
            <p:cNvSpPr/>
            <p:nvPr/>
          </p:nvSpPr>
          <p:spPr>
            <a:xfrm>
              <a:off x="0" y="629"/>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0" name="Google Shape;110;p19"/>
            <p:cNvSpPr txBox="1"/>
            <p:nvPr/>
          </p:nvSpPr>
          <p:spPr>
            <a:xfrm>
              <a:off x="-43021" y="78342"/>
              <a:ext cx="1661100" cy="377301"/>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Stuck</a:t>
              </a:r>
              <a:r>
                <a:rPr lang="en-US" sz="2133" dirty="0">
                  <a:solidFill>
                    <a:srgbClr val="0067B1"/>
                  </a:solidFill>
                  <a:latin typeface="Arial" panose="020B0604020202020204" pitchFamily="34" charset="0"/>
                  <a:ea typeface="Arial Narrow"/>
                  <a:cs typeface="Arial" panose="020B0604020202020204" pitchFamily="34" charset="0"/>
                  <a:sym typeface="Arial Narrow"/>
                </a:rPr>
                <a:t> </a:t>
              </a:r>
              <a:r>
                <a:rPr lang="en-US" sz="1867" dirty="0">
                  <a:solidFill>
                    <a:srgbClr val="0067B1"/>
                  </a:solidFill>
                  <a:latin typeface="Arial" panose="020B0604020202020204" pitchFamily="34" charset="0"/>
                  <a:ea typeface="Arial Narrow"/>
                  <a:cs typeface="Arial" panose="020B0604020202020204" pitchFamily="34" charset="0"/>
                  <a:sym typeface="Arial Narrow"/>
                </a:rPr>
                <a:t>Message</a:t>
              </a:r>
              <a:endParaRPr sz="2133"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11" name="Google Shape;111;p19"/>
            <p:cNvSpPr/>
            <p:nvPr/>
          </p:nvSpPr>
          <p:spPr>
            <a:xfrm>
              <a:off x="1785746" y="47446"/>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2" name="Google Shape;112;p19"/>
            <p:cNvSpPr txBox="1"/>
            <p:nvPr/>
          </p:nvSpPr>
          <p:spPr>
            <a:xfrm>
              <a:off x="1618083" y="69539"/>
              <a:ext cx="6520200" cy="712501"/>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system sends a message in an endless loop jamming up the radio channel regionally for all aircraft and users.</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13" name="Google Shape;113;p19"/>
            <p:cNvCxnSpPr/>
            <p:nvPr/>
          </p:nvCxnSpPr>
          <p:spPr>
            <a:xfrm>
              <a:off x="1661134" y="674390"/>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14" name="Google Shape;114;p19"/>
            <p:cNvCxnSpPr/>
            <p:nvPr/>
          </p:nvCxnSpPr>
          <p:spPr>
            <a:xfrm>
              <a:off x="-9525" y="883206"/>
              <a:ext cx="8305800" cy="0"/>
            </a:xfrm>
            <a:prstGeom prst="straightConnector1">
              <a:avLst/>
            </a:prstGeom>
            <a:solidFill>
              <a:srgbClr val="19E0A0"/>
            </a:solidFill>
            <a:ln>
              <a:noFill/>
            </a:ln>
            <a:effectLst>
              <a:outerShdw blurRad="40000" dist="23000" dir="5400000" rotWithShape="0">
                <a:srgbClr val="000000">
                  <a:alpha val="34901"/>
                </a:srgbClr>
              </a:outerShdw>
            </a:effectLst>
          </p:spPr>
        </p:cxnSp>
        <p:sp>
          <p:nvSpPr>
            <p:cNvPr id="115" name="Google Shape;115;p19"/>
            <p:cNvSpPr/>
            <p:nvPr/>
          </p:nvSpPr>
          <p:spPr>
            <a:xfrm>
              <a:off x="0" y="1031617"/>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6" name="Google Shape;116;p19"/>
            <p:cNvSpPr txBox="1"/>
            <p:nvPr/>
          </p:nvSpPr>
          <p:spPr>
            <a:xfrm>
              <a:off x="0" y="816026"/>
              <a:ext cx="1626530" cy="10311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Stuck</a:t>
              </a:r>
              <a:r>
                <a:rPr lang="en-US" sz="2133" dirty="0">
                  <a:solidFill>
                    <a:srgbClr val="0067B1"/>
                  </a:solidFill>
                  <a:latin typeface="Arial" panose="020B0604020202020204" pitchFamily="34" charset="0"/>
                  <a:ea typeface="Arial Narrow"/>
                  <a:cs typeface="Arial" panose="020B0604020202020204" pitchFamily="34" charset="0"/>
                  <a:sym typeface="Arial Narrow"/>
                </a:rPr>
                <a:t> </a:t>
              </a:r>
              <a:r>
                <a:rPr lang="en-US" sz="1867" dirty="0">
                  <a:solidFill>
                    <a:srgbClr val="0067B1"/>
                  </a:solidFill>
                  <a:latin typeface="Arial" panose="020B0604020202020204" pitchFamily="34" charset="0"/>
                  <a:ea typeface="Arial Narrow"/>
                  <a:cs typeface="Arial" panose="020B0604020202020204" pitchFamily="34" charset="0"/>
                  <a:sym typeface="Arial Narrow"/>
                </a:rPr>
                <a:t>Transmitter/Radio/</a:t>
              </a:r>
              <a:endParaRPr sz="1867" dirty="0">
                <a:solidFill>
                  <a:srgbClr val="0067B1"/>
                </a:solidFill>
                <a:latin typeface="Arial" panose="020B0604020202020204" pitchFamily="34" charset="0"/>
                <a:ea typeface="Arial Narrow"/>
                <a:cs typeface="Arial" panose="020B0604020202020204" pitchFamily="34" charset="0"/>
                <a:sym typeface="Arial Narrow"/>
              </a:endParaRPr>
            </a:p>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Carrier</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17" name="Google Shape;117;p19"/>
            <p:cNvSpPr/>
            <p:nvPr/>
          </p:nvSpPr>
          <p:spPr>
            <a:xfrm>
              <a:off x="1785746" y="1078435"/>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8" name="Google Shape;118;p19"/>
            <p:cNvSpPr txBox="1"/>
            <p:nvPr/>
          </p:nvSpPr>
          <p:spPr>
            <a:xfrm>
              <a:off x="1618079" y="908910"/>
              <a:ext cx="6520200" cy="9363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suite keys transceiver continually blocking communications for all other users on the media.</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19" name="Google Shape;119;p19"/>
            <p:cNvCxnSpPr/>
            <p:nvPr/>
          </p:nvCxnSpPr>
          <p:spPr>
            <a:xfrm>
              <a:off x="1661121" y="1553506"/>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20" name="Google Shape;120;p19"/>
            <p:cNvCxnSpPr/>
            <p:nvPr/>
          </p:nvCxnSpPr>
          <p:spPr>
            <a:xfrm>
              <a:off x="0" y="1907743"/>
              <a:ext cx="8305800" cy="0"/>
            </a:xfrm>
            <a:prstGeom prst="straightConnector1">
              <a:avLst/>
            </a:prstGeom>
            <a:solidFill>
              <a:srgbClr val="82DFBA"/>
            </a:solidFill>
            <a:ln>
              <a:noFill/>
            </a:ln>
            <a:effectLst>
              <a:outerShdw blurRad="40000" dist="23000" dir="5400000" rotWithShape="0">
                <a:srgbClr val="000000">
                  <a:alpha val="34901"/>
                </a:srgbClr>
              </a:outerShdw>
            </a:effectLst>
          </p:spPr>
        </p:cxnSp>
        <p:sp>
          <p:nvSpPr>
            <p:cNvPr id="121" name="Google Shape;121;p19"/>
            <p:cNvSpPr/>
            <p:nvPr/>
          </p:nvSpPr>
          <p:spPr>
            <a:xfrm>
              <a:off x="0" y="2062606"/>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2" name="Google Shape;122;p19"/>
            <p:cNvSpPr txBox="1"/>
            <p:nvPr/>
          </p:nvSpPr>
          <p:spPr>
            <a:xfrm>
              <a:off x="-9525" y="1781169"/>
              <a:ext cx="1724425" cy="1004434"/>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Killer Message/Protocol</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23" name="Google Shape;123;p19"/>
            <p:cNvSpPr/>
            <p:nvPr/>
          </p:nvSpPr>
          <p:spPr>
            <a:xfrm>
              <a:off x="1785746" y="2109423"/>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4" name="Google Shape;124;p19"/>
            <p:cNvSpPr txBox="1"/>
            <p:nvPr/>
          </p:nvSpPr>
          <p:spPr>
            <a:xfrm>
              <a:off x="1618079" y="1729761"/>
              <a:ext cx="6520200" cy="712501"/>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sends illegal or corrupted message that would cause ARINC data link service component(s) to stop operating (“crash”).</a:t>
              </a:r>
              <a:endParaRPr sz="2133"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25" name="Google Shape;125;p19"/>
            <p:cNvCxnSpPr/>
            <p:nvPr/>
          </p:nvCxnSpPr>
          <p:spPr>
            <a:xfrm>
              <a:off x="1661134" y="2340626"/>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26" name="Google Shape;126;p19"/>
            <p:cNvCxnSpPr/>
            <p:nvPr/>
          </p:nvCxnSpPr>
          <p:spPr>
            <a:xfrm>
              <a:off x="53800" y="2835498"/>
              <a:ext cx="8305800" cy="0"/>
            </a:xfrm>
            <a:prstGeom prst="straightConnector1">
              <a:avLst/>
            </a:prstGeom>
            <a:solidFill>
              <a:srgbClr val="82DFBA"/>
            </a:solidFill>
            <a:ln>
              <a:noFill/>
            </a:ln>
            <a:effectLst>
              <a:outerShdw blurRad="40000" dist="23000" dir="5400000" rotWithShape="0">
                <a:srgbClr val="000000">
                  <a:alpha val="34901"/>
                </a:srgbClr>
              </a:outerShdw>
            </a:effectLst>
          </p:spPr>
        </p:cxnSp>
        <p:sp>
          <p:nvSpPr>
            <p:cNvPr id="127" name="Google Shape;127;p19"/>
            <p:cNvSpPr/>
            <p:nvPr/>
          </p:nvSpPr>
          <p:spPr>
            <a:xfrm>
              <a:off x="124600" y="3259521"/>
              <a:ext cx="1661100" cy="1031100"/>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8" name="Google Shape;128;p19"/>
            <p:cNvSpPr txBox="1"/>
            <p:nvPr/>
          </p:nvSpPr>
          <p:spPr>
            <a:xfrm>
              <a:off x="0" y="2660936"/>
              <a:ext cx="1714900" cy="10311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Locking-Up Data Link Requiring Reboot</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29" name="Google Shape;129;p19"/>
            <p:cNvSpPr/>
            <p:nvPr/>
          </p:nvSpPr>
          <p:spPr>
            <a:xfrm>
              <a:off x="1785746" y="3125964"/>
              <a:ext cx="6520053" cy="96602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30" name="Google Shape;130;p19"/>
            <p:cNvSpPr txBox="1"/>
            <p:nvPr/>
          </p:nvSpPr>
          <p:spPr>
            <a:xfrm>
              <a:off x="1626530" y="2654614"/>
              <a:ext cx="6554791" cy="966000"/>
            </a:xfrm>
            <a:prstGeom prst="rect">
              <a:avLst/>
            </a:prstGeom>
            <a:noFill/>
            <a:ln>
              <a:noFill/>
            </a:ln>
          </p:spPr>
          <p:txBody>
            <a:bodyPr spcFirstLastPara="1" wrap="square" lIns="91433" tIns="91433" rIns="91433" bIns="91433" anchor="t" anchorCtr="0">
              <a:noAutofit/>
            </a:bodyPr>
            <a:lstStyle/>
            <a:p>
              <a:pPr>
                <a:lnSpc>
                  <a:spcPct val="85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suite repeatedly enters unrecoverable fault mode (“crashes”) under normal use and ceases sending downlinks and responding to all uplinks.  A circuit breaker reset is required to restore ATS and AOC service−generally not allowed in flight.</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31" name="Google Shape;131;p19"/>
            <p:cNvCxnSpPr/>
            <p:nvPr/>
          </p:nvCxnSpPr>
          <p:spPr>
            <a:xfrm>
              <a:off x="1661159" y="3648656"/>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32" name="Google Shape;132;p19"/>
            <p:cNvCxnSpPr/>
            <p:nvPr/>
          </p:nvCxnSpPr>
          <p:spPr>
            <a:xfrm>
              <a:off x="0" y="4124583"/>
              <a:ext cx="8305800" cy="0"/>
            </a:xfrm>
            <a:prstGeom prst="straightConnector1">
              <a:avLst/>
            </a:prstGeom>
            <a:solidFill>
              <a:srgbClr val="19E0A0"/>
            </a:solidFill>
            <a:ln>
              <a:noFill/>
            </a:ln>
            <a:effectLst>
              <a:outerShdw blurRad="40000" dist="23000" dir="5400000" rotWithShape="0">
                <a:srgbClr val="000000">
                  <a:alpha val="34901"/>
                </a:srgbClr>
              </a:outerShdw>
            </a:effectLst>
          </p:spPr>
        </p:cxnSp>
        <p:sp>
          <p:nvSpPr>
            <p:cNvPr id="133" name="Google Shape;133;p19"/>
            <p:cNvSpPr/>
            <p:nvPr/>
          </p:nvSpPr>
          <p:spPr>
            <a:xfrm>
              <a:off x="0" y="4124583"/>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34" name="Google Shape;134;p19"/>
            <p:cNvSpPr txBox="1"/>
            <p:nvPr/>
          </p:nvSpPr>
          <p:spPr>
            <a:xfrm>
              <a:off x="0" y="3826346"/>
              <a:ext cx="1785700" cy="10311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Unstable Data Link System</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35" name="Google Shape;135;p19"/>
            <p:cNvSpPr/>
            <p:nvPr/>
          </p:nvSpPr>
          <p:spPr>
            <a:xfrm>
              <a:off x="1785746" y="4171400"/>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36" name="Google Shape;136;p19"/>
            <p:cNvSpPr txBox="1"/>
            <p:nvPr/>
          </p:nvSpPr>
          <p:spPr>
            <a:xfrm>
              <a:off x="1661121" y="3822470"/>
              <a:ext cx="6573954" cy="9363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suite is repeatedly unresponsive to human input or addressed uplink activity making it unsatisfactory from a customer viewpoint. Typically associated with “Locking-Up”. </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37" name="Google Shape;137;p19"/>
            <p:cNvCxnSpPr/>
            <p:nvPr/>
          </p:nvCxnSpPr>
          <p:spPr>
            <a:xfrm>
              <a:off x="1661159" y="4694007"/>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grpSp>
    </p:spTree>
    <p:extLst>
      <p:ext uri="{BB962C8B-B14F-4D97-AF65-F5344CB8AC3E}">
        <p14:creationId xmlns:p14="http://schemas.microsoft.com/office/powerpoint/2010/main" val="2817630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0"/>
          <p:cNvSpPr txBox="1">
            <a:spLocks noGrp="1"/>
          </p:cNvSpPr>
          <p:nvPr>
            <p:ph type="title" idx="4294967295"/>
          </p:nvPr>
        </p:nvSpPr>
        <p:spPr>
          <a:xfrm>
            <a:off x="0" y="503767"/>
            <a:ext cx="12192000" cy="764117"/>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i="0" u="none" strike="noStrike" dirty="0">
                <a:latin typeface="Arial"/>
                <a:ea typeface="Arial"/>
                <a:cs typeface="Arial"/>
                <a:sym typeface="Arial"/>
              </a:rPr>
              <a:t>Questions ?</a:t>
            </a:r>
            <a:endParaRPr i="0" u="none" strike="noStrike" dirty="0">
              <a:latin typeface="Arial"/>
              <a:ea typeface="Arial"/>
              <a:cs typeface="Arial"/>
              <a:sym typeface="Arial"/>
            </a:endParaRPr>
          </a:p>
        </p:txBody>
      </p:sp>
      <p:sp>
        <p:nvSpPr>
          <p:cNvPr id="143" name="Google Shape;143;p20"/>
          <p:cNvSpPr txBox="1">
            <a:spLocks noGrp="1"/>
          </p:cNvSpPr>
          <p:nvPr>
            <p:ph type="body" idx="4294967295"/>
          </p:nvPr>
        </p:nvSpPr>
        <p:spPr>
          <a:xfrm>
            <a:off x="1564640" y="3048000"/>
            <a:ext cx="9306560" cy="1500717"/>
          </a:xfrm>
          <a:prstGeom prst="rect">
            <a:avLst/>
          </a:prstGeom>
          <a:noFill/>
          <a:ln>
            <a:noFill/>
          </a:ln>
        </p:spPr>
        <p:txBody>
          <a:bodyPr spcFirstLastPara="1" vert="horz" wrap="square" lIns="121900" tIns="60933" rIns="121900" bIns="60933" rtlCol="0" anchor="t" anchorCtr="0">
            <a:noAutofit/>
          </a:bodyPr>
          <a:lstStyle/>
          <a:p>
            <a:pPr marL="0" indent="0">
              <a:spcAft>
                <a:spcPts val="0"/>
              </a:spcAft>
              <a:buClr>
                <a:srgbClr val="7E8082"/>
              </a:buClr>
              <a:buSzPts val="1520"/>
              <a:buNone/>
            </a:pPr>
            <a:r>
              <a:rPr lang="en-US" sz="1867" dirty="0">
                <a:latin typeface="Arial"/>
                <a:ea typeface="Arial"/>
                <a:cs typeface="Arial"/>
                <a:sym typeface="Arial"/>
              </a:rPr>
              <a:t>Contact: </a:t>
            </a:r>
            <a:endParaRPr sz="1867" dirty="0"/>
          </a:p>
          <a:p>
            <a:pPr marL="533387" lvl="1" indent="0">
              <a:spcAft>
                <a:spcPts val="0"/>
              </a:spcAft>
              <a:buClr>
                <a:srgbClr val="7E8082"/>
              </a:buClr>
              <a:buSzPts val="1330"/>
              <a:buNone/>
            </a:pPr>
            <a:r>
              <a:rPr lang="en-US" i="0" u="none" strike="noStrike" cap="none" dirty="0">
                <a:latin typeface="Arial"/>
                <a:ea typeface="Arial"/>
                <a:cs typeface="Arial"/>
                <a:sym typeface="Arial"/>
              </a:rPr>
              <a:t>Audrey Ndengue</a:t>
            </a:r>
          </a:p>
          <a:p>
            <a:pPr marL="533387" lvl="1" indent="0">
              <a:spcAft>
                <a:spcPts val="0"/>
              </a:spcAft>
              <a:buClr>
                <a:srgbClr val="7E8082"/>
              </a:buClr>
              <a:buSzPts val="1330"/>
              <a:buNone/>
            </a:pPr>
            <a:r>
              <a:rPr lang="en-US" i="0" u="none" strike="noStrike" cap="none" dirty="0">
                <a:latin typeface="Arial"/>
                <a:ea typeface="Arial"/>
                <a:cs typeface="Arial"/>
                <a:sym typeface="Arial"/>
              </a:rPr>
              <a:t>Collins Aerospace</a:t>
            </a:r>
            <a:endParaRPr i="0" u="none" strike="noStrike" cap="none" dirty="0">
              <a:latin typeface="Arial"/>
              <a:ea typeface="Arial"/>
              <a:cs typeface="Arial"/>
              <a:sym typeface="Arial"/>
            </a:endParaRPr>
          </a:p>
          <a:p>
            <a:pPr marL="533387" lvl="1" indent="0">
              <a:spcAft>
                <a:spcPts val="0"/>
              </a:spcAft>
              <a:buClr>
                <a:srgbClr val="7E8082"/>
              </a:buClr>
              <a:buSzPts val="1330"/>
              <a:buNone/>
            </a:pPr>
            <a:r>
              <a:rPr lang="en-US" i="0" u="none" strike="noStrike" cap="none" dirty="0">
                <a:latin typeface="Arial"/>
                <a:ea typeface="Arial"/>
                <a:cs typeface="Arial"/>
                <a:sym typeface="Arial"/>
                <a:hlinkClick r:id="rId3"/>
              </a:rPr>
              <a:t>audrey.ndengue@collins.com</a:t>
            </a:r>
            <a:endParaRPr lang="en-US" i="0" u="none" strike="noStrike" cap="none" dirty="0">
              <a:latin typeface="Arial"/>
              <a:ea typeface="Arial"/>
              <a:cs typeface="Arial"/>
              <a:sym typeface="Arial"/>
            </a:endParaRPr>
          </a:p>
          <a:p>
            <a:pPr marL="533387" lvl="1" indent="0">
              <a:spcAft>
                <a:spcPts val="0"/>
              </a:spcAft>
              <a:buClr>
                <a:srgbClr val="7E8082"/>
              </a:buClr>
              <a:buSzPts val="1330"/>
              <a:buNone/>
            </a:pPr>
            <a:r>
              <a:rPr lang="en-US" dirty="0"/>
              <a:t>(</a:t>
            </a:r>
            <a:r>
              <a:rPr lang="en-US" i="0" u="none" strike="noStrike" cap="none" dirty="0">
                <a:latin typeface="Arial"/>
                <a:ea typeface="Arial"/>
                <a:cs typeface="Arial"/>
                <a:sym typeface="Arial"/>
              </a:rPr>
              <a:t>410)</a:t>
            </a:r>
            <a:r>
              <a:rPr lang="en-US" dirty="0"/>
              <a:t> 573-3275</a:t>
            </a:r>
            <a:endParaRPr dirty="0"/>
          </a:p>
          <a:p>
            <a:pPr marL="457189" indent="-328498">
              <a:spcAft>
                <a:spcPts val="0"/>
              </a:spcAft>
              <a:buClr>
                <a:srgbClr val="7E8082"/>
              </a:buClr>
              <a:buSzPts val="1520"/>
              <a:buNone/>
            </a:pPr>
            <a:endParaRPr sz="2133" b="1" dirty="0">
              <a:latin typeface="Arial"/>
              <a:ea typeface="Arial"/>
              <a:cs typeface="Arial"/>
              <a:sym typeface="Arial"/>
            </a:endParaRPr>
          </a:p>
        </p:txBody>
      </p:sp>
    </p:spTree>
    <p:extLst>
      <p:ext uri="{BB962C8B-B14F-4D97-AF65-F5344CB8AC3E}">
        <p14:creationId xmlns:p14="http://schemas.microsoft.com/office/powerpoint/2010/main" val="2472072791"/>
      </p:ext>
    </p:extLst>
  </p:cSld>
  <p:clrMapOvr>
    <a:masterClrMapping/>
  </p:clrMapOvr>
</p:sld>
</file>

<file path=ppt/theme/theme1.xml><?xml version="1.0" encoding="utf-8"?>
<a:theme xmlns:a="http://schemas.openxmlformats.org/drawingml/2006/main" name="1_Collins Masters: Content">
  <a:themeElements>
    <a:clrScheme name="Custom 1">
      <a:dk1>
        <a:srgbClr val="000000"/>
      </a:dk1>
      <a:lt1>
        <a:srgbClr val="FFFFFF"/>
      </a:lt1>
      <a:dk2>
        <a:srgbClr val="CE1126"/>
      </a:dk2>
      <a:lt2>
        <a:srgbClr val="D9D9D6"/>
      </a:lt2>
      <a:accent1>
        <a:srgbClr val="63666A"/>
      </a:accent1>
      <a:accent2>
        <a:srgbClr val="B7A99A"/>
      </a:accent2>
      <a:accent3>
        <a:srgbClr val="7BA7BC"/>
      </a:accent3>
      <a:accent4>
        <a:srgbClr val="EFB661"/>
      </a:accent4>
      <a:accent5>
        <a:srgbClr val="908CC2"/>
      </a:accent5>
      <a:accent6>
        <a:srgbClr val="9ABEAA"/>
      </a:accent6>
      <a:hlink>
        <a:srgbClr val="CE1126"/>
      </a:hlink>
      <a:folHlink>
        <a:srgbClr val="000000"/>
      </a:folHlink>
    </a:clrScheme>
    <a:fontScheme name="RTX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lins-PPT-Non-tech-data-16x9  -  Read-Only" id="{4D565CF8-3DE0-4D51-A4A9-F52357114437}" vid="{A86AE97F-C12B-446D-86A0-0F7D66CE2F8C}"/>
    </a:ext>
  </a:extLst>
</a:theme>
</file>

<file path=ppt/theme/theme2.xml><?xml version="1.0" encoding="utf-8"?>
<a:theme xmlns:a="http://schemas.openxmlformats.org/drawingml/2006/main" name="Office Theme">
  <a:themeElements>
    <a:clrScheme name="RTX Colors">
      <a:dk1>
        <a:sysClr val="windowText" lastClr="000000"/>
      </a:dk1>
      <a:lt1>
        <a:sysClr val="window" lastClr="FFFFFF"/>
      </a:lt1>
      <a:dk2>
        <a:srgbClr val="CE1126"/>
      </a:dk2>
      <a:lt2>
        <a:srgbClr val="FFFFFF"/>
      </a:lt2>
      <a:accent1>
        <a:srgbClr val="000000"/>
      </a:accent1>
      <a:accent2>
        <a:srgbClr val="464648"/>
      </a:accent2>
      <a:accent3>
        <a:srgbClr val="6B6B6D"/>
      </a:accent3>
      <a:accent4>
        <a:srgbClr val="89898A"/>
      </a:accent4>
      <a:accent5>
        <a:srgbClr val="B8B8B9"/>
      </a:accent5>
      <a:accent6>
        <a:srgbClr val="D4D4D5"/>
      </a:accent6>
      <a:hlink>
        <a:srgbClr val="CE1126"/>
      </a:hlink>
      <a:folHlink>
        <a:srgbClr val="000000"/>
      </a:folHlink>
    </a:clrScheme>
    <a:fontScheme name="RTX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TX Colors">
      <a:dk1>
        <a:sysClr val="windowText" lastClr="000000"/>
      </a:dk1>
      <a:lt1>
        <a:sysClr val="window" lastClr="FFFFFF"/>
      </a:lt1>
      <a:dk2>
        <a:srgbClr val="CE1126"/>
      </a:dk2>
      <a:lt2>
        <a:srgbClr val="FFFFFF"/>
      </a:lt2>
      <a:accent1>
        <a:srgbClr val="000000"/>
      </a:accent1>
      <a:accent2>
        <a:srgbClr val="464648"/>
      </a:accent2>
      <a:accent3>
        <a:srgbClr val="6B6B6D"/>
      </a:accent3>
      <a:accent4>
        <a:srgbClr val="89898A"/>
      </a:accent4>
      <a:accent5>
        <a:srgbClr val="B8B8B9"/>
      </a:accent5>
      <a:accent6>
        <a:srgbClr val="D4D4D5"/>
      </a:accent6>
      <a:hlink>
        <a:srgbClr val="CE1126"/>
      </a:hlink>
      <a:folHlink>
        <a:srgbClr val="000000"/>
      </a:folHlink>
    </a:clrScheme>
    <a:fontScheme name="RTX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ZGVmYXVsdFZhbHVlIj48ZWxlbWVudCB1aWQ9ImJiYTk0YzY1LWFjM2QtNGYzNC1iMmUxLThkZTExZWY2ZjAxYyIgdmFsdWU9IiIgeG1sbnM9Imh0dHA6Ly93d3cuYm9sZG9uamFtZXMuY29tLzIwMDgvMDEvc2llL2ludGVybmFsL2xhYmVsIiAvPjwvc2lzbD48VXNlck5hbWU+VVNcbnJwMDI0MTU4MjwvVXNlck5hbWU+PERhdGVUaW1lPjIvMTIvMjAyMCAyOjQ5OjE3IFBNPC9EYXRlVGltZT48TGFiZWxTdHJpbmc+T3JpZ2luIEp1cmlzZGljdGlvbjogVVMgPC9MYWJlbFN0cmluZz48L2l0ZW0+PGl0ZW0+PHNpc2wgc2lzbFZlcnNpb249IjAiIHBvbGljeT0iY2RlNTNhYzEtYmY1Zi00YWFlLTljZjEtMDc1MDllMjNhNGIwIiBvcmlnaW49InVzZXJTZWxlY3RlZCI+PGVsZW1lbnQgdWlkPSJiYmE5NGM2NS1hYzNkLTRmMzQtYjJlMS04ZGUxMWVmNmYwMWMiIHZhbHVlPSIiIHhtbG5zPSJodHRwOi8vd3d3LmJvbGRvbmphbWVzLmNvbS8yMDA4LzAxL3NpZS9pbnRlcm5hbC9sYWJlbCIgLz48ZWxlbWVudCB1aWQ9IjU5OGNmYzI4LTVkZmQtNGYwNi04YzAxLWM3NTg4ZmQzOTRmMCIgdmFsdWU9IiIgeG1sbnM9Imh0dHA6Ly93d3cuYm9sZG9uamFtZXMuY29tLzIwMDgvMDEvc2llL2ludGVybmFsL2xhYmVsIiAvPjxlbGVtZW50IHVpZD0iYWFmYzlhOTUtZWU1ZC00ODdjLTljNGUtNjdhNTM4MGYyOTkxIiB2YWx1ZT0iIiB4bWxucz0iaHR0cDovL3d3dy5ib2xkb25qYW1lcy5jb20vMjAwOC8wMS9zaWUvaW50ZXJuYWwvbGFiZWwiIC8+PGVsZW1lbnQgdWlkPSJkNzU5Y2Q3YS1iNTdjLTQyZTQtOWE0OS05YjgyYTIzMzc1NzkiIHZhbHVlPSIiIHhtbG5zPSJodHRwOi8vd3d3LmJvbGRvbmphbWVzLmNvbS8yMDA4LzAxL3NpZS9pbnRlcm5hbC9sYWJlbCIgLz48ZWxlbWVudCB1aWQ9ImMyMDZkNWZhLWFlZTEtNGY2NC04OWQ5LWY4MWU0ZDdiM2FjYyIgdmFsdWU9IiIgeG1sbnM9Imh0dHA6Ly93d3cuYm9sZG9uamFtZXMuY29tLzIwMDgvMDEvc2llL2ludGVybmFsL2xhYmVsIiAvPjwvc2lzbD48VXNlck5hbWU+VVNcbnJwMDI0MTU4MjwvVXNlck5hbWU+PERhdGVUaW1lPjIvMTIvMjAyMCAzOjAzOjA5IFBNPC9EYXRlVGltZT48TGFiZWxTdHJpbmc+T3JpZ2luIEp1cmlzZGljdGlvbjogVVMgIHwgUmF5dGhlb24gQ29tcGV0aXRpb24gU2Vuc2l0aXZlIHwgUGVyIEN1cnJlbnQgUmF5dGhlb24gUG9saWN5IChSUC1PR0MtMDM1KSB8IE5vbi1FeHBvcnQgQ29udHJvbGxlZCBUZWNobmljYWwgSW5mb3JtYXRpb24gKEVYSU0gRGV0ZXJtaW5lZCBPbmx5KSB8IFBlciBDdXJyZW50IFJheXRoZW9uIFBvbGljeSAoUEktT0dDLUdUQy01MDA0KT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I5OTdhNzE2ZS1jMDNmLTQzYjEtYTViMC1kNmNkMDRlOWJhNDA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2FlMTFhNmItMjFiMS00OWQ4LTk5ZDgtZWQzMDY4NTEzODRhIiB2YWx1ZT0iIiB4bWxucz0iaHR0cDovL3d3dy5ib2xkb25qYW1lcy5jb20vMjAwOC8wMS9zaWUvaW50ZXJuYWwvbGFiZWwiIC8+PGVsZW1lbnQgdWlkPSJjMjA2ZDVmYS1hZWUxLTRmNjQtODlkOS1mODFlNGQ3YjNhY2MiIHZhbHVlPSIiIHhtbG5zPSJodHRwOi8vd3d3LmJvbGRvbmphbWVzLmNvbS8yMDA4LzAxL3NpZS9pbnRlcm5hbC9sYWJlbCIgLz48L3Npc2w+PFVzZXJOYW1lPlVTXG5ycDAyNDE1ODI8L1VzZXJOYW1lPjxEYXRlVGltZT4yLzEyLzIwMjAgMzoyODo1NyBQTTwvRGF0ZVRpbWU+PExhYmVsU3RyaW5nPk9yaWdpbiBKdXJpc2RpY3Rpb246IFVTICB8IFJheXRoZW9uIFByb3ByaWV0YXJ5IHwgUGVyIEN1cnJlbnQgUmF5dGhlb24gUG9saWN5IChSUC1PR0MtMDM1KSB8IFVTLUlUQVIgQ29udHJvbGxlZCB8IFBlciBDdXJyZW50IFJheXRoZW9uIFBvbGljeSAoUEktT0dDLUdUQy01MDA0KT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IwMTJlYjIyYy03NmNhLTRlNGYtOGFiOS1mYWJiMDU0YWUxNDA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G5ycDAyNDE1ODI8L1VzZXJOYW1lPjxEYXRlVGltZT4yLzE0LzIwMjAgNDo0Mjo0NCBQTTwvRGF0ZVRpbWU+PExhYmVsU3RyaW5nPk9yaWdpbiBKdXJpc2RpY3Rpb246IFVTICB8IFJheXRoZW9uIE1vc3QgUHJpdmF0ZSB8IFBlciBDdXJyZW50IFJheXRoZW9uIFBvbGljeSAoUlAtT0dDLTAzNSkgfCBPdGhlciBJbmZvcm1hdGlvbiAoTm90IFJlcXVpcmluZyBhbiBFeHBvcnQgQ29udHJvbCBNYXJraW5nKSB8IE5vIG1hcmtpbmcgYXBwbGllZCBieSB0aGUgdG9vbD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I5OTdhNzE2ZS1jMDNmLTQzYjEtYTViMC1kNmNkMDRlOWJhNDA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ZmI5OTEzMDgtYTNkZS00MGE4LTk2N2ItMDkyMjMzNDI0MWJhIiB2YWx1ZT0iIiB4bWxucz0iaHR0cDovL3d3dy5ib2xkb25qYW1lcy5jb20vMjAwOC8wMS9zaWUvaW50ZXJuYWwvbGFiZWwiIC8+PGVsZW1lbnQgdWlkPSJjMjA2ZDVmYS1hZWUxLTRmNjQtODlkOS1mODFlNGQ3YjNhY2MiIHZhbHVlPSIiIHhtbG5zPSJodHRwOi8vd3d3LmJvbGRvbmphbWVzLmNvbS8yMDA4LzAxL3NpZS9pbnRlcm5hbC9sYWJlbCIgLz48L3Npc2w+PFVzZXJOYW1lPlVTXG5ycDAyNDE1ODI8L1VzZXJOYW1lPjxEYXRlVGltZT4yLzE0LzIwMjAgNjoyOTozNCBQTTwvRGF0ZVRpbWU+PExhYmVsU3RyaW5nPk9yaWdpbiBKdXJpc2RpY3Rpb246IFVTICB8IFJheXRoZW9uIFByb3ByaWV0YXJ5IHwgUGVyIEN1cnJlbnQgUmF5dGhlb24gUG9saWN5IChSUC1PR0MtMDM1KSB8IFVTLUV4cG9ydCBDb250cm9sbGVkIEp1cmlzZGljdGlvbiBVbmRldGVybWluZWQgfCBQZXIgQ3VycmVudCBSYXl0aGVvbiBQb2xpY3kgKFBJLU9HQy1HVEMtNTAwNCk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YWNmOWVjYzMtMGY0NS00MjM0LWE5MGQtZTQzNjhmYWNkOTgx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PC9zaXNsPjxVc2VyTmFtZT5VU1xucnAwMjQxNTgyPC9Vc2VyTmFtZT48RGF0ZVRpbWU+Mi8xNy8yMDIwIDg6Mjg6MzEgUE08L0RhdGVUaW1lPjxMYWJlbFN0cmluZz5PcmlnaW4gSnVyaXNkaWN0aW9uOiBVUyAgfCBJbnRlcm5hbCBVc2UgT25seSB8IFBlciBDdXJyZW50IFJheXRoZW9uIFBvbGljeSAoUlAtT0dDLTAzNSkgfCBVUy1FeHBvcnQgQ29udHJvbGxlZCBKdXJpc2RpY3Rpb24gVW5kZXRlcm1pbmVkIHwgUGVyIEN1cnJlbnQgUmF5dGhlb24gUG9saWN5IChQSS1PR0MtR1RDLTUwMDQpPC9MYWJlbFN0cmluZz48L2l0ZW0+PGl0ZW0+PHNpc2wgc2lzbFZlcnNpb249IjAiIHBvbGljeT0iY2RlNTNhYzEtYmY1Zi00YWFlLTljZjEtMDc1MDllMjNhNGIwIiBvcmlnaW49InVzZXJTZWxlY3RlZCI+PGVsZW1lbnQgdWlkPSJiYmE5NGM2NS1hYzNkLTRmMzQtYjJlMS04ZGUxMWVmNmYwMWMiIHZhbHVlPSIiIHhtbG5zPSJodHRwOi8vd3d3LmJvbGRvbmphbWVzLmNvbS8yMDA4LzAxL3NpZS9pbnRlcm5hbC9sYWJlbCIgLz48ZWxlbWVudCB1aWQ9Ijk5N2E3MTZlLWMwM2YtNDNiMS1hNWIwLWQ2Y2QwNGU5YmE0MCIgdmFsdWU9IiIgeG1sbnM9Imh0dHA6Ly93d3cuYm9sZG9uamFtZXMuY29tLzIwMDgvMDEvc2llL2ludGVybmFsL2xhYmVsIiAvPjxlbGVtZW50IHVpZD0iYWFmYzlhOTUtZWU1ZC00ODdjLTljNGUtNjdhNTM4MGYyOTkxIiB2YWx1ZT0iIiB4bWxucz0iaHR0cDovL3d3dy5ib2xkb25qYW1lcy5jb20vMjAwOC8wMS9zaWUvaW50ZXJuYWwvbGFiZWwiIC8+PGVsZW1lbnQgdWlkPSJiYzJiN2MwMS02ZGIxLTRlN2QtODhkMS1mYzYxNjc0Zjg2ZmQiIHZhbHVlPSIiIHhtbG5zPSJodHRwOi8vd3d3LmJvbGRvbmphbWVzLmNvbS8yMDA4LzAxL3NpZS9pbnRlcm5hbC9sYWJlbCIgLz48ZWxlbWVudCB1aWQ9IjkyZTk5M2EzLWFmMzItNGFmYi1hYTE5LTNhNDljZGI4MmM3YSIgdmFsdWU9IiIgeG1sbnM9Imh0dHA6Ly93d3cuYm9sZG9uamFtZXMuY29tLzIwMDgvMDEvc2llL2ludGVybmFsL2xhYmVsIiAvPjwvc2lzbD48VXNlck5hbWU+VVNcbnJwMDI0MTU4MjwvVXNlck5hbWU+PERhdGVUaW1lPjIvMTgvMjAyMCA0OjU4OjI4IFBNPC9EYXRlVGltZT48TGFiZWxTdHJpbmc+T3JpZ2luIEp1cmlzZGljdGlvbjogVVMgIHwgUmF5dGhlb24gUHJvcHJpZXRhcnkgfCBQZXIgQ3VycmVudCBSYXl0aGVvbiBQb2xpY3kgKFJQLU9HQy0wMzUpIHwgT3RoZXIgSW5mb3JtYXRpb24gKE5vdCBSZXF1aXJpbmcgYW4gRXhwb3J0IENvbnRyb2wgTWFya2luZykgfCBObyBtYXJraW5nIGFwcGxpZWQgYnkgdGhlIHRvb2w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MDEyZWIyMmMtNzZjYS00ZTRmLThhYjktZmFiYjA1NGFlMTQw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PC9zaXNsPjxVc2VyTmFtZT5VU1xucnAwMjQxNTgyPC9Vc2VyTmFtZT48RGF0ZVRpbWU+Mi8xOC8yMDIwIDU6MDA6MTYgUE08L0RhdGVUaW1lPjxMYWJlbFN0cmluZz5PcmlnaW4gSnVyaXNkaWN0aW9uOiBVUyAgfCBSYXl0aGVvbiBNb3N0IFByaXZhdGUgfCBQZXIgQ3VycmVudCBSYXl0aGVvbiBQb2xpY3kgKFJQLU9HQy0wMzUpIHwgVVMtRXhwb3J0IENvbnRyb2xsZWQgSnVyaXNkaWN0aW9uIFVuZGV0ZXJtaW5lZCB8IFBlciBDdXJyZW50IFJheXRoZW9uIFBvbGljeSAoUEktT0dDLUdUQy01MDA0KT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JhY2Y5ZWNjMy0wZjQ1LTQyMzQtYTkwZC1lNDM2OGZhY2Q5ODE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G5ycDAyNDE1ODI8L1VzZXJOYW1lPjxEYXRlVGltZT4zLzcvMjAyMCA4OjIzOjM2IFBNPC9EYXRlVGltZT48TGFiZWxTdHJpbmc+T3JpZ2luIEp1cmlzZGljdGlvbjogVVMgIHwgSW50ZXJuYWwgVXNlIE9ubHkgfCBQZXIgQ3VycmVudCBSYXl0aGVvbiBQb2xpY3kgKFJQLU9HQy0wMzUpIHwgT3RoZXIgSW5mb3JtYXRpb24gKE5vdCBSZXF1aXJpbmcgYW4gRXhwb3J0IENvbnRyb2wgTWFya2luZykgfCBObyBtYXJraW5nIGFwcGxpZWQgYnkgdGhlIHRvb2w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OTk3YTcxNmUtYzAzZi00M2IxLWE1YjAtZDZjZDA0ZTliYTQw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PC9zaXNsPjxVc2VyTmFtZT5VU1xucnAwMjQxNTgyPC9Vc2VyTmFtZT48RGF0ZVRpbWU+My83LzIwMjAgODoyNDo0OSBQTTwvRGF0ZVRpbWU+PExhYmVsU3RyaW5nPk9yaWdpbiBKdXJpc2RpY3Rpb246IFVTICB8IFJheXRoZW9uIFByb3ByaWV0YXJ5IHwgUGVyIEN1cnJlbnQgUmF5dGhlb24gUG9saWN5IChSUC1PR0MtMDM1KSB8IFVTLUV4cG9ydCBDb250cm9sbGVkIEp1cmlzZGljdGlvbiBVbmRldGVybWluZWQgfCBQZXIgQ3VycmVudCBSYXl0aGVvbiBQb2xpY3kgKFBJLU9HQy1HVEMtNTAwNCk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ZmI5OTEzMDgtYTNkZS00MGE4LTk2N2ItMDkyMjMzNDI0MWJhIiB2YWx1ZT0iIiB4bWxucz0iaHR0cDovL3d3dy5ib2xkb25qYW1lcy5jb20vMjAwOC8wMS9zaWUvaW50ZXJuYWwvbGFiZWwiIC8+PGVsZW1lbnQgdWlkPSJjMjA2ZDVmYS1hZWUxLTRmNjQtODlkOS1mODFlNGQ3YjNhY2MiIHZhbHVlPSIiIHhtbG5zPSJodHRwOi8vd3d3LmJvbGRvbmphbWVzLmNvbS8yMDA4LzAxL3NpZS9pbnRlcm5hbC9sYWJlbCIgLz48ZWxlbWVudCB1aWQ9ImFjZjllY2MzLTBmNDUtNDIzNC1hOTBkLWU0MzY4ZmFjZDk4MSIgdmFsdWU9IiIgeG1sbnM9Imh0dHA6Ly93d3cuYm9sZG9uamFtZXMuY29tLzIwMDgvMDEvc2llL2ludGVybmFsL2xhYmVsIiAvPjxlbGVtZW50IHVpZD0iYWFmYzlhOTUtZWU1ZC00ODdjLTljNGUtNjdhNTM4MGYyOTkxIiB2YWx1ZT0iIiB4bWxucz0iaHR0cDovL3d3dy5ib2xkb25qYW1lcy5jb20vMjAwOC8wMS9zaWUvaW50ZXJuYWwvbGFiZWwiIC8+PC9zaXNsPjxVc2VyTmFtZT5VU1wxMTAzMDg1PC9Vc2VyTmFtZT48RGF0ZVRpbWU+My8xMi8yMDIwIDY6MjM6MjMgUE08L0RhdGVUaW1lPjxMYWJlbFN0cmluZz5PcmlnaW4gSnVyaXNkaWN0aW9uOiBVUyAgfCBJbnRlcm5hbCBVc2UgT25seSB8IFBlciBDdXJyZW50IFJheXRoZW9uIFBvbGljeSAoUlAtT0dDLTAzNSkgfCBVUy1FeHBvcnQgQ29udHJvbGxlZCBKdXJpc2RpY3Rpb24gVW5kZXRlcm1pbmVkIHwgUGVyIEN1cnJlbnQgUmF5dGhlb24gUG9saWN5IChQSS1PR0MtR1RDLTUwMDQpPC9MYWJlbFN0cmluZz48L2l0ZW0+PGl0ZW0+PHNpc2wgc2lzbFZlcnNpb249IjAiIHBvbGljeT0iY2RlNTNhYzEtYmY1Zi00YWFlLTljZjEtMDc1MDllMjNhNGIwIiBvcmlnaW49InVzZXJTZWxlY3RlZCIgLz48VXNlck5hbWU+VVNcMTEwMzA4NTwvVXNlck5hbWU+PERhdGVUaW1lPjMvMTMvMjAyMCAxMDowMjo0NCBQTTwvRGF0ZVRpbWU+PExhYmVsU3RyaW5nPlRoaXMgYXJ0aWZhY3QgaGFzIG5vIGNsYXNzaWZpY2F0aW9uLjwvTGFiZWxTdHJpbmc+PC9pdGVtPjxpdGVtPjxzaXNsIHNpc2xWZXJzaW9uPSIwIiBwb2xpY3k9ImNkZTUzYWMxLWJmNWYtNGFhZS05Y2YxLTA3NTA5ZTIzYTRiMCIgb3JpZ2luPSJ1c2VyU2VsZWN0ZWQiPjxlbGVtZW50IHVpZD0iMTVmZWZhMWMtYWY2Ny00ZWJmLWE3MWQtZjAxNjIxMTY4OTYy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JiYTk0YzY1LWFjM2QtNGYzNC1iMmUxLThkZTExZWY2ZjAxYy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DExMDMwODU8L1VzZXJOYW1lPjxEYXRlVGltZT4zLzEzLzIwMjAgMTA6MDU6NDQgUE08L0RhdGVUaW1lPjxMYWJlbFN0cmluZz5PcmlnaW4gSnVyaXNkaWN0aW9uOiBVUyAgfCBUaGlyZCBQYXJ0eSBQcm9wcmlldGFyeSAtIE5lZWQgdG8gS25vdyB8IFBlciBDdXJyZW50IFJheXRoZW9uIFBvbGljeSAoUlAtT0dDLTAzNSkgfCBPdGhlciBJbmZvcm1hdGlvbiAoTm90IFJlcXVpcmluZyBhbiBFeHBvcnQgQ29udHJvbCBNYXJraW5nKSB8IE5vIG1hcmtpbmcgYXBwbGllZCBieSB0aGUgdG9vbDwvTGFiZWxTdHJpbmc+PC9pdGVtPjxpdGVtPjxzaXNsIHNpc2xWZXJzaW9uPSIwIiBwb2xpY3k9ImNkZTUzYWMxLWJmNWYtNGFhZS05Y2YxLTA3NTA5ZTIzYTRiMCIgb3JpZ2luPSJ1c2VyU2VsZWN0ZWQiIC8+PFVzZXJOYW1lPlVTXG5ycDAyNDE1ODI8L1VzZXJOYW1lPjxEYXRlVGltZT4zLzMwLzIwMjAgMTo1MzoxNyBQTTwvRGF0ZVRpbWU+PExhYmVsU3RyaW5nPlRoaXMgYXJ0aWZhY3QgaGFzIG5vIGNsYXNzaWZpY2F0aW9uLjwvTGFiZWxTdHJpbmc+PC9pdGVtPjxpdGVtPjxzaXNsIHNpc2xWZXJzaW9uPSIwIiBwb2xpY3k9ImNkZTUzYWMxLWJmNWYtNGFhZS05Y2YxLTA3NTA5ZTIzYTRiMCIgb3JpZ2luPSJ1c2VyU2VsZWN0ZWQiPjxlbGVtZW50IHVpZD0iMTVmZWZhMWMtYWY2Ny00ZWJmLWE3MWQtZjAxNjIxMTY4OTYyIiB2YWx1ZT0iIiB4bWxucz0iaHR0cDovL3d3dy5ib2xkb25qYW1lcy5jb20vMjAwOC8wMS9zaWUvaW50ZXJuYWwvbGFiZWwiIC8+PGVsZW1lbnQgdWlkPSJhMDZkYTRkYS1hMjYzLTQxMzYtYjRmZC1mMjhhMTdkMzAxODgiIHZhbHVlPSIiIHhtbG5zPSJodHRwOi8vd3d3LmJvbGRvbmphbWVzLmNvbS8yMDA4LzAxL3NpZS9pbnRlcm5hbC9sYWJlbCIgLz48ZWxlbWVudCB1aWQ9ImJiYTk0YzY1LWFjM2QtNGYzNC1iMmUxLThkZTExZWY2ZjAxYy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G5ycDAyNDE1ODI8L1VzZXJOYW1lPjxEYXRlVGltZT40LzIvMjAyMCAzOjQ5OjE3IFBNPC9EYXRlVGltZT48TGFiZWxTdHJpbmc+T3JpZ2luIEp1cmlzZGljdGlvbjogVVMgIHwgVGhpcmQgUGFydHkgUHJvcHJpZXRhcnkgLSBOZWVkIHRvIEtub3cgfCBVc2UgUHJlZXhpc3RpbmcgTWFya2luZyAobm90IGFwcGxpZWQgYnkgdGhpcyB0b29sKSB8IE90aGVyIEluZm9ybWF0aW9uIChOb3QgUmVxdWlyaW5nIGFuIEV4cG9ydCBDb250cm9sIE1hcmtpbmcpIHwgTm8gbWFya2luZyBhcHBsaWVkIGJ5IHRoZSB0b29sPC9MYWJlbFN0cmluZz48L2l0ZW0+PGl0ZW0+PHNpc2wgc2lzbFZlcnNpb249IjAiIHBvbGljeT0iY2RlNTNhYzEtYmY1Zi00YWFlLTljZjEtMDc1MDllMjNhNGIwIiBvcmlnaW49InVzZXJTZWxlY3RlZCIgLz48VXNlck5hbWU+VVNcMTEwMzA4NTwvVXNlck5hbWU+PERhdGVUaW1lPjQvMjAvMjAyMCA2OjI2OjU0IFBNPC9EYXRlVGltZT48TGFiZWxTdHJpbmc+VGhpcyBhcnRpZmFjdCBoYXMgbm8gY2xhc3NpZmljYXRpb24uPC9MYWJlbFN0cmluZz48L2l0ZW0+PGl0ZW0+PHNpc2wgc2lzbFZlcnNpb249IjAiIHBvbGljeT0iY2RlNTNhYzEtYmY1Zi00YWFlLTljZjEtMDc1MDllMjNhNGIwIiBvcmlnaW49ImRlZmF1bHRWYWx1ZSI+PGVsZW1lbnQgdWlkPSJiYmE5NGM2NS1hYzNkLTRmMzQtYjJlMS04ZGUxMWVmNmYwMWMiIHZhbHVlPSIiIHhtbG5zPSJodHRwOi8vd3d3LmJvbGRvbmphbWVzLmNvbS8yMDA4LzAxL3NpZS9pbnRlcm5hbC9sYWJlbCIgLz48L3Npc2w+PFVzZXJOYW1lPlVTXG5ycDAyNDE1ODI8L1VzZXJOYW1lPjxEYXRlVGltZT4xMC83LzIwMjAgNDowMjo0NSBQTTwvRGF0ZVRpbWU+PExhYmVsU3RyaW5nPk9yaWdpbiBKdXJpc2RpY3Rpb246IFVTIDwvTGFiZWxTdHJpbmc+PC9pdGVtPjwvbGFiZWxIaXN0b3J5Pg==</Value>
</WrappedLabelHistory>
</file>

<file path=customXml/item2.xml><?xml version="1.0" encoding="utf-8"?>
<sisl xmlns:xsi="http://www.w3.org/2001/XMLSchema-instance" xmlns:xsd="http://www.w3.org/2001/XMLSchema" xmlns="http://www.boldonjames.com/2008/01/sie/internal/label" sislVersion="0" policy="cde53ac1-bf5f-4aae-9cf1-07509e23a4b0" origin="defaultValue">
  <element uid="bba94c65-ac3d-4f34-b2e1-8de11ef6f01c" value=""/>
</sisl>
</file>

<file path=customXml/itemProps1.xml><?xml version="1.0" encoding="utf-8"?>
<ds:datastoreItem xmlns:ds="http://schemas.openxmlformats.org/officeDocument/2006/customXml" ds:itemID="{45F20A76-F421-4C7E-9FA5-EB9918BB68FF}">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5489B1DF-446C-4290-BB79-EA688A1291AC}">
  <ds:schemaRefs>
    <ds:schemaRef ds:uri="http://www.w3.org/2001/XMLSchema"/>
    <ds:schemaRef ds:uri="http://www.boldonjames.com/2008/01/sie/internal/label"/>
  </ds:schemaRefs>
</ds:datastoreItem>
</file>

<file path=docMetadata/LabelInfo.xml><?xml version="1.0" encoding="utf-8"?>
<clbl:labelList xmlns:clbl="http://schemas.microsoft.com/office/2020/mipLabelMetadata">
  <clbl:label id="{4447dd6a-a4a1-440b-a6a3-9124ef1ee017}" enabled="1" method="Privileged" siteId="{7a18110d-ef9b-4274-acef-e62ab0fe28ed}" removed="0"/>
</clbl:labelList>
</file>

<file path=docProps/app.xml><?xml version="1.0" encoding="utf-8"?>
<Properties xmlns="http://schemas.openxmlformats.org/officeDocument/2006/extended-properties" xmlns:vt="http://schemas.openxmlformats.org/officeDocument/2006/docPropsVTypes">
  <Template>Collins-PPT-Non-tech-data-16x9</Template>
  <TotalTime>178</TotalTime>
  <Words>830</Words>
  <Application>Microsoft Office PowerPoint</Application>
  <PresentationFormat>Widescreen</PresentationFormat>
  <Paragraphs>92</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DIN-Light</vt:lpstr>
      <vt:lpstr>Times New Roman</vt:lpstr>
      <vt:lpstr>1_Collins Masters: Content</vt:lpstr>
      <vt:lpstr>Avionics qualification policy 2025 annual report</vt:lpstr>
      <vt:lpstr>2025 AQP Test Results Summary </vt:lpstr>
      <vt:lpstr>News &amp; Trends in AQP Testing</vt:lpstr>
      <vt:lpstr> News &amp; Trends in AQP Testing</vt:lpstr>
      <vt:lpstr>AQP Classifications</vt:lpstr>
      <vt:lpstr>What Yields a “Failed” AQP Status?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Avionics qualification policy: 2023 MID YEAR REPORT</dc:title>
  <dc:subject>[rtnipcontrolcode:rtnipcontrolcodenone||rtnexportcontrolcountry:usa|rtnexportcontrolcode:rtnexportcontrolcodenone||]</dc:subject>
  <dc:creator>Leger, Steve R                            Collins</dc:creator>
  <cp:keywords>AM Template</cp:keywords>
  <dc:description>AM Template;</dc:description>
  <cp:lastModifiedBy>Leger, Steve (USA)</cp:lastModifiedBy>
  <cp:revision>14</cp:revision>
  <dcterms:created xsi:type="dcterms:W3CDTF">2023-07-14T17:15:46Z</dcterms:created>
  <dcterms:modified xsi:type="dcterms:W3CDTF">2025-12-08T15:39:47Z</dcterms:modified>
  <cp:category>AM 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ASize">
    <vt:lpwstr>W</vt:lpwstr>
  </property>
</Properties>
</file>