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heme/theme7.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3"/>
    <p:sldMasterId id="2147483672" r:id="rId4"/>
    <p:sldMasterId id="2147483682" r:id="rId5"/>
    <p:sldMasterId id="2147483692" r:id="rId6"/>
    <p:sldMasterId id="2147483700" r:id="rId7"/>
  </p:sldMasterIdLst>
  <p:notesMasterIdLst>
    <p:notesMasterId r:id="rId20"/>
  </p:notesMasterIdLst>
  <p:handoutMasterIdLst>
    <p:handoutMasterId r:id="rId21"/>
  </p:handoutMasterIdLst>
  <p:sldIdLst>
    <p:sldId id="1316" r:id="rId8"/>
    <p:sldId id="359" r:id="rId9"/>
    <p:sldId id="1317" r:id="rId10"/>
    <p:sldId id="1318" r:id="rId11"/>
    <p:sldId id="1319" r:id="rId12"/>
    <p:sldId id="1320" r:id="rId13"/>
    <p:sldId id="1321" r:id="rId14"/>
    <p:sldId id="1322" r:id="rId15"/>
    <p:sldId id="1323" r:id="rId16"/>
    <p:sldId id="1324" r:id="rId17"/>
    <p:sldId id="1325" r:id="rId18"/>
    <p:sldId id="132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0981" autoAdjust="0"/>
  </p:normalViewPr>
  <p:slideViewPr>
    <p:cSldViewPr snapToGrid="0">
      <p:cViewPr varScale="1">
        <p:scale>
          <a:sx n="80" d="100"/>
          <a:sy n="80" d="100"/>
        </p:scale>
        <p:origin x="16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Master" Target="slideMasters/slideMaster5.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2.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3F4B2-CB7A-4D16-BAA5-25B713EB3E75}" type="datetimeFigureOut">
              <a:rPr lang="en-US" smtClean="0"/>
              <a:t>9/24/2024</a:t>
            </a:fld>
            <a:endParaRPr lang="en-US"/>
          </a:p>
        </p:txBody>
      </p:sp>
      <p:sp>
        <p:nvSpPr>
          <p:cNvPr id="4" name="Footer Placeholder 3"/>
          <p:cNvSpPr>
            <a:spLocks noGrp="1"/>
          </p:cNvSpPr>
          <p:nvPr>
            <p:ph type="ftr" sz="quarter" idx="2"/>
            <p:custDataLst>
              <p:tags r:id="rId2"/>
            </p:custDataLst>
          </p:nvPr>
        </p:nvSpPr>
        <p:spPr>
          <a:xfrm>
            <a:off x="0" y="8685213"/>
            <a:ext cx="6858000" cy="458787"/>
          </a:xfrm>
          <a:prstGeom prst="rect">
            <a:avLst/>
          </a:prstGeom>
        </p:spPr>
        <p:txBody>
          <a:bodyPr vert="horz" lIns="91440" tIns="45720" rIns="91440" bIns="45720" rtlCol="0" anchor="b"/>
          <a:lstStyle>
            <a:lvl1pPr algn="l">
              <a:defRPr sz="1200"/>
            </a:lvl1pPr>
          </a:lstStyle>
          <a:p>
            <a:pPr algn="ctr"/>
            <a:r>
              <a:rPr lang="en-US" sz="800">
                <a:solidFill>
                  <a:srgbClr val="000000"/>
                </a:solidFill>
                <a:latin typeface="Arial" panose="020B0604020202020204" pitchFamily="34" charset="0"/>
              </a:rPr>
              <a:t>RTX Corporation (Corporate) - Approved for Public Disclosure
This document does not contain any export controlled technical material/data/information.</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32E03D-403B-408D-9FF3-83C963734A9E}" type="slidenum">
              <a:rPr lang="en-US" smtClean="0"/>
              <a:t>‹#›</a:t>
            </a:fld>
            <a:endParaRPr lang="en-US"/>
          </a:p>
        </p:txBody>
      </p:sp>
    </p:spTree>
    <p:extLst>
      <p:ext uri="{BB962C8B-B14F-4D97-AF65-F5344CB8AC3E}">
        <p14:creationId xmlns:p14="http://schemas.microsoft.com/office/powerpoint/2010/main" val="31984086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026A0-BD6C-4158-A1D2-DD855C1548C8}"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custDataLst>
              <p:tags r:id="rId2"/>
            </p:custDataLst>
          </p:nvPr>
        </p:nvSpPr>
        <p:spPr>
          <a:xfrm>
            <a:off x="0" y="8685213"/>
            <a:ext cx="6858000" cy="458787"/>
          </a:xfrm>
          <a:prstGeom prst="rect">
            <a:avLst/>
          </a:prstGeom>
        </p:spPr>
        <p:txBody>
          <a:bodyPr vert="horz" lIns="91440" tIns="45720" rIns="91440" bIns="45720" rtlCol="0" anchor="b"/>
          <a:lstStyle>
            <a:lvl1pPr algn="ctr">
              <a:defRPr lang="en-US" sz="800" b="0" i="0" u="none">
                <a:solidFill>
                  <a:srgbClr val="000000"/>
                </a:solidFill>
                <a:latin typeface="Arial" panose="020B0604020202020204" pitchFamily="34" charset="0"/>
              </a:defRPr>
            </a:lvl1pPr>
          </a:lstStyle>
          <a:p>
            <a:r>
              <a:rPr lang="en-US"/>
              <a:t>RTX Corporation (Corporate) - Approved for Public Disclosure
This document does not contain any export controlled technical material/data/information.</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C6190-A11E-4F47-9F32-366DABD173A5}" type="slidenum">
              <a:rPr lang="en-US" smtClean="0"/>
              <a:t>‹#›</a:t>
            </a:fld>
            <a:endParaRPr lang="en-US"/>
          </a:p>
        </p:txBody>
      </p:sp>
    </p:spTree>
    <p:extLst>
      <p:ext uri="{BB962C8B-B14F-4D97-AF65-F5344CB8AC3E}">
        <p14:creationId xmlns:p14="http://schemas.microsoft.com/office/powerpoint/2010/main" val="415345676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custDataLst>
              <p:tags r:id="rId1"/>
            </p:custDataLst>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a:t>RTX Corporation (Corporate) - Approved for Public Disclosure
This document does not contain any export controlled technical material/data/information.</a:t>
            </a:r>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F3A09-0EB5-429E-B7D0-FB28A7726D23}"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9129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defTabSz="933216"/>
            <a:r>
              <a:rPr lang="en-US" dirty="0">
                <a:latin typeface="Arial" charset="0"/>
              </a:rPr>
              <a:t>Let’s take a look at the rule and what RTX is obliged to do under the law. </a:t>
            </a:r>
          </a:p>
          <a:p>
            <a:pPr defTabSz="933216"/>
            <a:endParaRPr lang="en-US" dirty="0">
              <a:latin typeface="Arial" charset="0"/>
            </a:endParaRPr>
          </a:p>
          <a:p>
            <a:pPr defTabSz="933216"/>
            <a:r>
              <a:rPr lang="en-US" dirty="0">
                <a:latin typeface="Arial" charset="0"/>
              </a:rPr>
              <a:t>The law has 3 main steps:</a:t>
            </a:r>
          </a:p>
          <a:p>
            <a:pPr defTabSz="933216"/>
            <a:endParaRPr lang="en-US" dirty="0">
              <a:latin typeface="Arial" charset="0"/>
            </a:endParaRPr>
          </a:p>
          <a:p>
            <a:pPr defTabSz="933216"/>
            <a:r>
              <a:rPr lang="en-US" dirty="0">
                <a:latin typeface="Arial" charset="0"/>
              </a:rPr>
              <a:t>The first is to investigate whether the products we manufacture contain tin, tantalum, tungsten or gold. If the products do contain these minerals, we are obliged to investigate our supply chain to determine where these minerals originated.  The results of our investigation showed that some of our products do, indeed, contain one or more of these minerals, so we are moving onto the next step, called a Reasonable Country of Origin Inquiry. </a:t>
            </a:r>
          </a:p>
          <a:p>
            <a:pPr defTabSz="933216"/>
            <a:endParaRPr lang="en-US" dirty="0">
              <a:latin typeface="Arial" charset="0"/>
            </a:endParaRPr>
          </a:p>
          <a:p>
            <a:pPr defTabSz="933216"/>
            <a:r>
              <a:rPr lang="en-US" dirty="0">
                <a:latin typeface="Arial" charset="0"/>
              </a:rPr>
              <a:t>Step two is an investigation of our supply chain. The first part of this investigation is called a Reasonable Country or Origin Inquiry, or an RCOI. Under an RCOI, we engage with our suppliers who provide components for the products we identified in step one. Through a survey, we ask whether the components you provided to us originated in the DRC or one of the covered countries. If not, and you can provide reasonable documentation about the country of origin, our investigations with you are complete. If the minerals used in your components did originate in one of the covered countries, or you are not sure of their origin, we must move into Due Diligence. Due Diligence is a much deeper examination of our supply chain, and we will ask you to contact your suppliers to determine the origin of the minerals used in the components you sold to us during the year. </a:t>
            </a:r>
          </a:p>
          <a:p>
            <a:pPr defTabSz="933216"/>
            <a:endParaRPr lang="en-US" dirty="0">
              <a:latin typeface="Arial" charset="0"/>
            </a:endParaRPr>
          </a:p>
          <a:p>
            <a:pPr defTabSz="933216"/>
            <a:r>
              <a:rPr lang="en-US" dirty="0">
                <a:latin typeface="Arial" charset="0"/>
              </a:rPr>
              <a:t>Finally, step three is the mandatory filings that all SEC issuers must make to the SEC. Form SD documents the efforts we made in our RCOI and, if we have to move into due diligence, we also must file a Conflict Minerals Report, which documents those efforts. These reports must be filed with the SEC annually, so regular reviews of our suppliers will be necessary. </a:t>
            </a:r>
          </a:p>
          <a:p>
            <a:pPr defTabSz="933216"/>
            <a:endParaRPr lang="en-US" dirty="0">
              <a:latin typeface="Arial" charset="0"/>
            </a:endParaRPr>
          </a:p>
          <a:p>
            <a:pPr defTabSz="933216"/>
            <a:r>
              <a:rPr lang="en-US" dirty="0">
                <a:latin typeface="Arial" charset="0"/>
              </a:rPr>
              <a:t>Your support is essential to RTX complying with this law. Supply chains are complex, and we have undertaken significant time and effort to comply with the law – we expect the same cooperation from our suppliers. </a:t>
            </a:r>
          </a:p>
          <a:p>
            <a:pPr defTabSz="933216"/>
            <a:endParaRPr lang="en-US" dirty="0">
              <a:latin typeface="Arial" charset="0"/>
            </a:endParaRPr>
          </a:p>
          <a:p>
            <a:pPr defTabSz="933216"/>
            <a:endParaRPr lang="en-US" dirty="0">
              <a:latin typeface="Arial" charset="0"/>
            </a:endParaRPr>
          </a:p>
          <a:p>
            <a:endParaRPr lang="en-US" dirty="0"/>
          </a:p>
        </p:txBody>
      </p:sp>
      <p:sp>
        <p:nvSpPr>
          <p:cNvPr id="4" name="Footer Placeholder 3"/>
          <p:cNvSpPr>
            <a:spLocks noGrp="1"/>
          </p:cNvSpPr>
          <p:nvPr>
            <p:ph type="ftr" sz="quarter" idx="10"/>
            <p:custDataLst>
              <p:tags r:id="rId1"/>
            </p:custDataLst>
          </p:nvPr>
        </p:nvSpPr>
        <p:spPr/>
        <p:txBody>
          <a:bodyPr/>
          <a:lstStyle/>
          <a:p>
            <a:r>
              <a:rPr lang="en-US"/>
              <a:t>RTX Corporation (Corporate) - Approved for Public Disclosure
This document does not contain any export controlled technical material/data/information.</a:t>
            </a:r>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10</a:t>
            </a:fld>
            <a:endParaRPr lang="en-US">
              <a:solidFill>
                <a:prstClr val="black"/>
              </a:solidFill>
              <a:latin typeface="Arial"/>
            </a:endParaRPr>
          </a:p>
        </p:txBody>
      </p:sp>
    </p:spTree>
    <p:extLst>
      <p:ext uri="{BB962C8B-B14F-4D97-AF65-F5344CB8AC3E}">
        <p14:creationId xmlns:p14="http://schemas.microsoft.com/office/powerpoint/2010/main" val="3004267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defTabSz="933216"/>
            <a:r>
              <a:rPr lang="en-US" dirty="0">
                <a:latin typeface="Arial" charset="0"/>
              </a:rPr>
              <a:t>The conflict minerals rule requires substantial effort on behalf of SEC issuers and their suppliers. In order to identify the conflict minerals in our supply chain, we will be sending you a survey asking about the presence of conflict minerals in the products you provide to RTX and our business units. Meeting these requirements can be time consuming and your cooperation is appreciated. Your assistance is necessary to determine the smelters and refiners in your supply chain and whether their products contain minerals that originate from conflict mines in the DRC or adjacent countries. </a:t>
            </a:r>
          </a:p>
          <a:p>
            <a:pPr defTabSz="933216"/>
            <a:endParaRPr lang="en-US" dirty="0">
              <a:latin typeface="Arial" charset="0"/>
            </a:endParaRPr>
          </a:p>
          <a:p>
            <a:pPr defTabSz="933216"/>
            <a:r>
              <a:rPr lang="en-US" dirty="0">
                <a:latin typeface="Arial" charset="0"/>
              </a:rPr>
              <a:t>In preparation of the forthcoming requests, the following are some steps that you can take now to prepare for our request:</a:t>
            </a:r>
          </a:p>
          <a:p>
            <a:pPr defTabSz="933216"/>
            <a:endParaRPr lang="en-US" dirty="0">
              <a:latin typeface="Arial" charset="0"/>
            </a:endParaRPr>
          </a:p>
          <a:p>
            <a:pPr defTabSz="933216"/>
            <a:r>
              <a:rPr lang="en-US" dirty="0">
                <a:latin typeface="Arial" charset="0"/>
              </a:rPr>
              <a:t>Determine which, if any of your parts/assemblies use one or more of the identified minerals.  </a:t>
            </a:r>
          </a:p>
          <a:p>
            <a:pPr defTabSz="933216"/>
            <a:endParaRPr lang="en-US" dirty="0">
              <a:latin typeface="Arial" charset="0"/>
            </a:endParaRPr>
          </a:p>
          <a:p>
            <a:pPr defTabSz="933216"/>
            <a:r>
              <a:rPr lang="en-US" dirty="0">
                <a:latin typeface="Arial" charset="0"/>
              </a:rPr>
              <a:t>If yes, identify the smelter from which the mineral originates. This may require you to engage with your own suppliers to gather this information. Submit the survey to the requesting RTX business unit to confirm the presence of 3TG in your product. </a:t>
            </a:r>
            <a:r>
              <a:rPr lang="en-US" baseline="0" dirty="0">
                <a:latin typeface="Arial" charset="0"/>
              </a:rPr>
              <a:t> This will be covered later in the training. </a:t>
            </a:r>
            <a:endParaRPr lang="en-US" dirty="0">
              <a:latin typeface="Arial" charset="0"/>
            </a:endParaRPr>
          </a:p>
          <a:p>
            <a:pPr defTabSz="933216"/>
            <a:endParaRPr lang="en-US" dirty="0">
              <a:latin typeface="Arial" charset="0"/>
            </a:endParaRPr>
          </a:p>
          <a:p>
            <a:pPr marL="5982" lvl="1"/>
            <a:r>
              <a:rPr lang="en-US" dirty="0">
                <a:latin typeface="Arial" charset="0"/>
              </a:rPr>
              <a:t>If no, your products or components do not contain 3TG, then submit the survey to the requesting RTX business unit to confirm the absence of 3TG in your product. </a:t>
            </a:r>
          </a:p>
          <a:p>
            <a:pPr defTabSz="933216"/>
            <a:endParaRPr lang="en-US" dirty="0">
              <a:latin typeface="Arial" charset="0"/>
            </a:endParaRPr>
          </a:p>
          <a:p>
            <a:endParaRPr lang="en-US" dirty="0"/>
          </a:p>
        </p:txBody>
      </p:sp>
      <p:sp>
        <p:nvSpPr>
          <p:cNvPr id="4" name="Footer Placeholder 3"/>
          <p:cNvSpPr>
            <a:spLocks noGrp="1"/>
          </p:cNvSpPr>
          <p:nvPr>
            <p:ph type="ftr" sz="quarter" idx="10"/>
            <p:custDataLst>
              <p:tags r:id="rId1"/>
            </p:custDataLst>
          </p:nvPr>
        </p:nvSpPr>
        <p:spPr/>
        <p:txBody>
          <a:bodyPr/>
          <a:lstStyle/>
          <a:p>
            <a:r>
              <a:rPr lang="en-US"/>
              <a:t>RTX Corporation (Corporate) - Approved for Public Disclosure
This document does not contain any export controlled technical material/data/information.</a:t>
            </a:r>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11</a:t>
            </a:fld>
            <a:endParaRPr lang="en-US">
              <a:solidFill>
                <a:prstClr val="black"/>
              </a:solidFill>
              <a:latin typeface="Arial"/>
            </a:endParaRPr>
          </a:p>
        </p:txBody>
      </p:sp>
    </p:spTree>
    <p:extLst>
      <p:ext uri="{BB962C8B-B14F-4D97-AF65-F5344CB8AC3E}">
        <p14:creationId xmlns:p14="http://schemas.microsoft.com/office/powerpoint/2010/main" val="3527307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Please reference theses links for further guidance on the rule and standards for reporting.</a:t>
            </a:r>
          </a:p>
          <a:p>
            <a:endParaRPr lang="en-US" dirty="0"/>
          </a:p>
        </p:txBody>
      </p:sp>
      <p:sp>
        <p:nvSpPr>
          <p:cNvPr id="4" name="Footer Placeholder 3"/>
          <p:cNvSpPr>
            <a:spLocks noGrp="1"/>
          </p:cNvSpPr>
          <p:nvPr>
            <p:ph type="ftr" sz="quarter" idx="10"/>
            <p:custDataLst>
              <p:tags r:id="rId1"/>
            </p:custDataLst>
          </p:nvPr>
        </p:nvSpPr>
        <p:spPr/>
        <p:txBody>
          <a:bodyPr/>
          <a:lstStyle/>
          <a:p>
            <a:r>
              <a:rPr lang="en-US"/>
              <a:t>RTX Corporation (Corporate) - Approved for Public Disclosure
This document does not contain any export controlled technical material/data/information.</a:t>
            </a:r>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12</a:t>
            </a:fld>
            <a:endParaRPr lang="en-US">
              <a:solidFill>
                <a:prstClr val="black"/>
              </a:solidFill>
              <a:latin typeface="Arial"/>
            </a:endParaRPr>
          </a:p>
        </p:txBody>
      </p:sp>
    </p:spTree>
    <p:extLst>
      <p:ext uri="{BB962C8B-B14F-4D97-AF65-F5344CB8AC3E}">
        <p14:creationId xmlns:p14="http://schemas.microsoft.com/office/powerpoint/2010/main" val="334537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RTX Corporation (Corporate) - Approved for Public Disclosure
This document does not contain any export controlled technical material/data/information.</a:t>
            </a:r>
          </a:p>
        </p:txBody>
      </p:sp>
      <p:sp>
        <p:nvSpPr>
          <p:cNvPr id="6" name="Slide Number Placeholder 5"/>
          <p:cNvSpPr>
            <a:spLocks noGrp="1"/>
          </p:cNvSpPr>
          <p:nvPr>
            <p:ph type="sldNum" sz="quarter" idx="5"/>
          </p:nvPr>
        </p:nvSpPr>
        <p:spPr/>
        <p:txBody>
          <a:bodyPr/>
          <a:lstStyle/>
          <a:p>
            <a:fld id="{059C6190-A11E-4F47-9F32-366DABD173A5}" type="slidenum">
              <a:rPr lang="en-US" smtClean="0"/>
              <a:t>2</a:t>
            </a:fld>
            <a:endParaRPr lang="en-US"/>
          </a:p>
        </p:txBody>
      </p:sp>
    </p:spTree>
    <p:extLst>
      <p:ext uri="{BB962C8B-B14F-4D97-AF65-F5344CB8AC3E}">
        <p14:creationId xmlns:p14="http://schemas.microsoft.com/office/powerpoint/2010/main" val="2114081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21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During this training we will</a:t>
            </a:r>
            <a:r>
              <a:rPr lang="en-US" dirty="0"/>
              <a:t> provide an overview of Conflict Minerals and the Dodd-Frank Act. We will highlight which RTX Business Units are effected, explain our compliance timeline, and discuss RTX</a:t>
            </a:r>
            <a:r>
              <a:rPr lang="en-US" baseline="0" dirty="0"/>
              <a:t> </a:t>
            </a:r>
            <a:r>
              <a:rPr lang="en-US" dirty="0"/>
              <a:t>obligations. We will then describe what we expect from you and provide guidance on completing the supplier survey. We will also provide useful resources for your own conflict minerals compliance efforts.</a:t>
            </a:r>
          </a:p>
          <a:p>
            <a:endParaRPr lang="en-US" dirty="0"/>
          </a:p>
        </p:txBody>
      </p:sp>
      <p:sp>
        <p:nvSpPr>
          <p:cNvPr id="4" name="Header Placeholder 3"/>
          <p:cNvSpPr>
            <a:spLocks noGrp="1"/>
          </p:cNvSpPr>
          <p:nvPr>
            <p:ph type="hdr" sz="quarter" idx="10"/>
          </p:nvPr>
        </p:nvSpPr>
        <p:spPr>
          <a:xfrm>
            <a:off x="0" y="0"/>
            <a:ext cx="2971800" cy="458788"/>
          </a:xfrm>
          <a:prstGeom prst="rect">
            <a:avLst/>
          </a:prstGeom>
        </p:spPr>
        <p:txBody>
          <a:bodyPr/>
          <a:lstStyle/>
          <a:p>
            <a:endParaRPr lang="en-US">
              <a:solidFill>
                <a:prstClr val="black"/>
              </a:solidFill>
              <a:latin typeface="Arial"/>
            </a:endParaRPr>
          </a:p>
        </p:txBody>
      </p:sp>
      <p:sp>
        <p:nvSpPr>
          <p:cNvPr id="5" name="Footer Placeholder 4"/>
          <p:cNvSpPr>
            <a:spLocks noGrp="1"/>
          </p:cNvSpPr>
          <p:nvPr>
            <p:ph type="ftr" sz="quarter" idx="11"/>
            <p:custDataLst>
              <p:tags r:id="rId1"/>
            </p:custDataLst>
          </p:nvPr>
        </p:nvSpPr>
        <p:spPr>
          <a:xfrm>
            <a:off x="0" y="8774668"/>
            <a:ext cx="6858000" cy="369332"/>
          </a:xfrm>
          <a:prstGeom prst="rect">
            <a:avLst/>
          </a:prstGeom>
        </p:spPr>
        <p:txBody>
          <a:bodyPr/>
          <a:lstStyle/>
          <a:p>
            <a:r>
              <a:rPr lang="en-US"/>
              <a:t>RTX Corporation (Corporate) - Approved for Public Disclosure
This document does not contain any export controlled technical material/data/information.</a:t>
            </a:r>
            <a:endParaRPr/>
          </a:p>
        </p:txBody>
      </p:sp>
      <p:sp>
        <p:nvSpPr>
          <p:cNvPr id="6" name="Slide Number Placeholder 5"/>
          <p:cNvSpPr>
            <a:spLocks noGrp="1"/>
          </p:cNvSpPr>
          <p:nvPr>
            <p:ph type="sldNum" sz="quarter" idx="12"/>
          </p:nvPr>
        </p:nvSpPr>
        <p:spPr>
          <a:xfrm>
            <a:off x="3884613" y="8685213"/>
            <a:ext cx="2971800" cy="458787"/>
          </a:xfrm>
          <a:prstGeom prst="rect">
            <a:avLst/>
          </a:prstGeom>
        </p:spPr>
        <p:txBody>
          <a:bodyPr/>
          <a:lstStyle/>
          <a:p>
            <a:fld id="{5E1E3BB0-C8FD-40D9-9F39-577D7A163298}" type="slidenum">
              <a:rPr lang="en-US" smtClean="0">
                <a:solidFill>
                  <a:prstClr val="black"/>
                </a:solidFill>
                <a:latin typeface="Arial"/>
              </a:rPr>
              <a:pPr/>
              <a:t>3</a:t>
            </a:fld>
            <a:endParaRPr lang="en-US">
              <a:solidFill>
                <a:prstClr val="black"/>
              </a:solidFill>
              <a:latin typeface="Arial"/>
            </a:endParaRPr>
          </a:p>
        </p:txBody>
      </p:sp>
    </p:spTree>
    <p:extLst>
      <p:ext uri="{BB962C8B-B14F-4D97-AF65-F5344CB8AC3E}">
        <p14:creationId xmlns:p14="http://schemas.microsoft.com/office/powerpoint/2010/main" val="193544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this time, please view the attached letter from RTX leadership on conflict minerals law and our expectations of our suppliers in helping us to comply with this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23 October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 Conflict Minerals Survey for 2023 Reporting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Dear Supplier, At RTX Corporation (“RTX”), we are serious about our commitment to conducting business with integrity, which includes complying with the law and promoting good corporate citizenship throughout our supply chain. In 2010, Congress passed a law that requires companies to investigate and report on the presence of tin, tantalum, tungsten and gold, also known as “3TG” or “conflict minerals” in their products. The goal is to curb the illicit trade of these conflict minerals from the Democratic Republic of Congo and its adjoining countries, where illegal mining and trade practices have contributed to significant human rights abuses.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RTX is required to annually investigate and report our findings on the origin of 3TG contained in products sold by RTX’s business units – Collins Aerospace, Pratt &amp; Whitney, and Raytheon. To do so, we must survey our supply chain; consequently, we require the full support of our suppliers to meet this obligation. Under separate cover, you will receive an email from iPoint (a third-party conflict minerals survey provider) asking you to complete our conflict minerals survey using the industry standard Conflict Minerals Reporting Template (“CMRT”). Emails from iPoint will come from @ipoint-systems.com or @ipointinc.com. If you are not the appropriate conflict minerals contact for your company, please reply to this email, and let us know who that is and forward this request to that person. RTX and its business units highly value our supplier relationships, and we thank you in advance for assisting RTX to satisfy its obligations under this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Sincerely, Sarfraz Nawaz Vice President, Global Supply Chain, RTX</a:t>
            </a:r>
          </a:p>
        </p:txBody>
      </p:sp>
      <p:sp>
        <p:nvSpPr>
          <p:cNvPr id="4" name="Footer Placeholder 3"/>
          <p:cNvSpPr>
            <a:spLocks noGrp="1"/>
          </p:cNvSpPr>
          <p:nvPr>
            <p:ph type="ftr" sz="quarter" idx="10"/>
            <p:custDataLst>
              <p:tags r:id="rId1"/>
            </p:custDataLst>
          </p:nvPr>
        </p:nvSpPr>
        <p:spPr/>
        <p:txBody>
          <a:bodyPr/>
          <a:lstStyle/>
          <a:p>
            <a:r>
              <a:rPr lang="en-US"/>
              <a:t>RTX Corporation (Corporate) - Approved for Public Disclosure
This document does not contain any export controlled technical material/data/information.</a:t>
            </a:r>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4</a:t>
            </a:fld>
            <a:endParaRPr lang="en-US">
              <a:solidFill>
                <a:prstClr val="black"/>
              </a:solidFill>
              <a:latin typeface="Arial"/>
            </a:endParaRPr>
          </a:p>
        </p:txBody>
      </p:sp>
    </p:spTree>
    <p:extLst>
      <p:ext uri="{BB962C8B-B14F-4D97-AF65-F5344CB8AC3E}">
        <p14:creationId xmlns:p14="http://schemas.microsoft.com/office/powerpoint/2010/main" val="3333364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defTabSz="933216" eaLnBrk="0" fontAlgn="base" hangingPunct="0">
              <a:spcBef>
                <a:spcPct val="30000"/>
              </a:spcBef>
              <a:spcAft>
                <a:spcPct val="0"/>
              </a:spcAft>
              <a:defRPr/>
            </a:pPr>
            <a:r>
              <a:rPr lang="en-US" dirty="0"/>
              <a:t>At the conclusion</a:t>
            </a:r>
            <a:r>
              <a:rPr lang="en-US" baseline="0" dirty="0"/>
              <a:t> of this training you should be able to answer the following questions</a:t>
            </a:r>
            <a:r>
              <a:rPr lang="en-US" dirty="0"/>
              <a:t>:</a:t>
            </a:r>
          </a:p>
          <a:p>
            <a:endParaRPr lang="en-US" dirty="0"/>
          </a:p>
          <a:p>
            <a:r>
              <a:rPr lang="en-US" dirty="0"/>
              <a:t>What are Conflict Minerals? </a:t>
            </a:r>
          </a:p>
          <a:p>
            <a:r>
              <a:rPr lang="en-US" dirty="0"/>
              <a:t>What is Dodd-Frank Section 1502?</a:t>
            </a:r>
          </a:p>
          <a:p>
            <a:r>
              <a:rPr lang="en-US" dirty="0"/>
              <a:t>Why is this new regulation to track Conflict Minerals important?</a:t>
            </a:r>
          </a:p>
          <a:p>
            <a:r>
              <a:rPr lang="en-US" dirty="0"/>
              <a:t>Who is affected by this regulation?</a:t>
            </a:r>
          </a:p>
          <a:p>
            <a:r>
              <a:rPr lang="en-US" dirty="0"/>
              <a:t>Why is RTX concerned with tracking Conflict Minerals?</a:t>
            </a:r>
          </a:p>
          <a:p>
            <a:r>
              <a:rPr lang="en-US" dirty="0"/>
              <a:t>What you need to know?</a:t>
            </a:r>
          </a:p>
          <a:p>
            <a:r>
              <a:rPr lang="en-US" dirty="0"/>
              <a:t>What we expect from you?</a:t>
            </a:r>
          </a:p>
          <a:p>
            <a:endParaRPr lang="en-US" dirty="0"/>
          </a:p>
          <a:p>
            <a:endParaRPr lang="en-US" dirty="0"/>
          </a:p>
        </p:txBody>
      </p:sp>
      <p:sp>
        <p:nvSpPr>
          <p:cNvPr id="4" name="Footer Placeholder 3"/>
          <p:cNvSpPr>
            <a:spLocks noGrp="1"/>
          </p:cNvSpPr>
          <p:nvPr>
            <p:ph type="ftr" sz="quarter" idx="10"/>
            <p:custDataLst>
              <p:tags r:id="rId1"/>
            </p:custDataLst>
          </p:nvPr>
        </p:nvSpPr>
        <p:spPr/>
        <p:txBody>
          <a:bodyPr/>
          <a:lstStyle/>
          <a:p>
            <a:r>
              <a:rPr lang="en-US"/>
              <a:t>RTX Corporation (Corporate) - Approved for Public Disclosure
This document does not contain any export controlled technical material/data/information.</a:t>
            </a:r>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5</a:t>
            </a:fld>
            <a:endParaRPr lang="en-US">
              <a:solidFill>
                <a:prstClr val="black"/>
              </a:solidFill>
              <a:latin typeface="Arial"/>
            </a:endParaRPr>
          </a:p>
        </p:txBody>
      </p:sp>
    </p:spTree>
    <p:extLst>
      <p:ext uri="{BB962C8B-B14F-4D97-AF65-F5344CB8AC3E}">
        <p14:creationId xmlns:p14="http://schemas.microsoft.com/office/powerpoint/2010/main" val="1576807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On August 22, 2012, the U.S. Securities and Exchange Commission (SEC) adopted a final rule to implement reporting and disclosure related to “conflict minerals,” as directed by the Dodd-Frank Wall Street Reform and Consumer Protection Act of 2010. The rule requires manufacturers who are SEC filers to disclose whether the products they manufacture or contract to manufacture contain “conflict minerals” that are “necessary to the functionality or production” of those products. </a:t>
            </a:r>
          </a:p>
          <a:p>
            <a:endParaRPr lang="en-US" dirty="0"/>
          </a:p>
        </p:txBody>
      </p:sp>
      <p:sp>
        <p:nvSpPr>
          <p:cNvPr id="4" name="Footer Placeholder 3"/>
          <p:cNvSpPr>
            <a:spLocks noGrp="1"/>
          </p:cNvSpPr>
          <p:nvPr>
            <p:ph type="ftr" sz="quarter" idx="10"/>
            <p:custDataLst>
              <p:tags r:id="rId1"/>
            </p:custDataLst>
          </p:nvPr>
        </p:nvSpPr>
        <p:spPr/>
        <p:txBody>
          <a:bodyPr/>
          <a:lstStyle/>
          <a:p>
            <a:r>
              <a:rPr lang="en-US"/>
              <a:t>RTX Corporation (Corporate) - Approved for Public Disclosure
This document does not contain any export controlled technical material/data/information.</a:t>
            </a:r>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6</a:t>
            </a:fld>
            <a:endParaRPr lang="en-US">
              <a:solidFill>
                <a:prstClr val="black"/>
              </a:solidFill>
              <a:latin typeface="Arial"/>
            </a:endParaRPr>
          </a:p>
        </p:txBody>
      </p:sp>
    </p:spTree>
    <p:extLst>
      <p:ext uri="{BB962C8B-B14F-4D97-AF65-F5344CB8AC3E}">
        <p14:creationId xmlns:p14="http://schemas.microsoft.com/office/powerpoint/2010/main" val="2111372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defTabSz="933216"/>
            <a:r>
              <a:rPr lang="en-US" dirty="0">
                <a:latin typeface="Arial" charset="0"/>
              </a:rPr>
              <a:t>Conflict minerals refer to tin, tantalum, tungsten and gold (commonly referred to as 3T&amp;G), regardless of where they are sourced, processed or sold. The intent of these requirements is to further the goal of ending violent conflict in the Democratic Republic of the Congo (DRC) and in adjoining countries, which include Angola, Burundi, Central African Republic, Rwanda, South Sudan, Tanzania, Uganda and Zambia. These are collectively referred to as the Covered Countries. The conflict minerals originating from the Covered Countries may benefit armed groups perpetrating violence in the same countries</a:t>
            </a:r>
          </a:p>
          <a:p>
            <a:pPr defTabSz="933216"/>
            <a:endParaRPr lang="en-US" dirty="0">
              <a:latin typeface="Arial" charset="0"/>
            </a:endParaRPr>
          </a:p>
          <a:p>
            <a:pPr defTabSz="933216"/>
            <a:r>
              <a:rPr lang="en-US" dirty="0">
                <a:latin typeface="Arial" charset="0"/>
              </a:rPr>
              <a:t>Congress chose to use U.S. securities laws focused on disclosures to staunch violence arising from the mining and trade of conflict minerals. The laws require companies to perform due diligence on suppliers to trace the source of conflict minerals in their supply chains, and to encourage companies to purchase their conflict minerals from sources that do not finance or benefit armed groups in the Covered Countries. </a:t>
            </a:r>
          </a:p>
          <a:p>
            <a:endParaRPr lang="en-US" dirty="0"/>
          </a:p>
        </p:txBody>
      </p:sp>
      <p:sp>
        <p:nvSpPr>
          <p:cNvPr id="4" name="Footer Placeholder 3"/>
          <p:cNvSpPr>
            <a:spLocks noGrp="1"/>
          </p:cNvSpPr>
          <p:nvPr>
            <p:ph type="ftr" sz="quarter" idx="10"/>
            <p:custDataLst>
              <p:tags r:id="rId1"/>
            </p:custDataLst>
          </p:nvPr>
        </p:nvSpPr>
        <p:spPr/>
        <p:txBody>
          <a:bodyPr/>
          <a:lstStyle/>
          <a:p>
            <a:r>
              <a:rPr lang="en-US"/>
              <a:t>RTX Corporation (Corporate) - Approved for Public Disclosure
This document does not contain any export controlled technical material/data/information.</a:t>
            </a:r>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7</a:t>
            </a:fld>
            <a:endParaRPr lang="en-US">
              <a:solidFill>
                <a:prstClr val="black"/>
              </a:solidFill>
              <a:latin typeface="Arial"/>
            </a:endParaRPr>
          </a:p>
        </p:txBody>
      </p:sp>
    </p:spTree>
    <p:extLst>
      <p:ext uri="{BB962C8B-B14F-4D97-AF65-F5344CB8AC3E}">
        <p14:creationId xmlns:p14="http://schemas.microsoft.com/office/powerpoint/2010/main" val="308370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The law went into effect at the beginning of 2013. Like many of our suppliers, RTX is legally obligated to comply with this rule. Compliance requires urgent attention on your part. We must file our </a:t>
            </a:r>
            <a:r>
              <a:rPr lang="en-US" b="0" dirty="0">
                <a:solidFill>
                  <a:srgbClr val="FF0000"/>
                </a:solidFill>
                <a:latin typeface="Arial" charset="0"/>
              </a:rPr>
              <a:t>annual conflict minerals </a:t>
            </a:r>
            <a:r>
              <a:rPr lang="en-US" dirty="0">
                <a:latin typeface="Arial" charset="0"/>
              </a:rPr>
              <a:t>report by May 31, and </a:t>
            </a:r>
            <a:r>
              <a:rPr lang="en-US" b="0" dirty="0">
                <a:latin typeface="Arial" charset="0"/>
              </a:rPr>
              <a:t>we</a:t>
            </a:r>
            <a:r>
              <a:rPr lang="en-US" b="1" dirty="0">
                <a:latin typeface="Arial" charset="0"/>
              </a:rPr>
              <a:t> </a:t>
            </a:r>
            <a:r>
              <a:rPr lang="en-US" dirty="0">
                <a:latin typeface="Arial" charset="0"/>
              </a:rPr>
              <a:t>will be relying on our supplier’s support to comply.  </a:t>
            </a:r>
          </a:p>
          <a:p>
            <a:endParaRPr lang="en-US" dirty="0"/>
          </a:p>
          <a:p>
            <a:endParaRPr lang="en-US" dirty="0"/>
          </a:p>
        </p:txBody>
      </p:sp>
      <p:sp>
        <p:nvSpPr>
          <p:cNvPr id="4" name="Footer Placeholder 3"/>
          <p:cNvSpPr>
            <a:spLocks noGrp="1"/>
          </p:cNvSpPr>
          <p:nvPr>
            <p:ph type="ftr" sz="quarter" idx="10"/>
            <p:custDataLst>
              <p:tags r:id="rId1"/>
            </p:custDataLst>
          </p:nvPr>
        </p:nvSpPr>
        <p:spPr/>
        <p:txBody>
          <a:bodyPr/>
          <a:lstStyle/>
          <a:p>
            <a:r>
              <a:rPr lang="en-US"/>
              <a:t>RTX Corporation (Corporate) - Approved for Public Disclosure
This document does not contain any export controlled technical material/data/information.</a:t>
            </a:r>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8</a:t>
            </a:fld>
            <a:endParaRPr lang="en-US">
              <a:solidFill>
                <a:prstClr val="black"/>
              </a:solidFill>
              <a:latin typeface="Arial"/>
            </a:endParaRPr>
          </a:p>
        </p:txBody>
      </p:sp>
    </p:spTree>
    <p:extLst>
      <p:ext uri="{BB962C8B-B14F-4D97-AF65-F5344CB8AC3E}">
        <p14:creationId xmlns:p14="http://schemas.microsoft.com/office/powerpoint/2010/main" val="1911108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RTX and its business units are requiring suppliers to provide sourcing information annually. This includes identifying the smelters and refiners of 3T&amp;G in their supply chain, to determine whether the materials found in their products ultimately originate in the DRC or an adjoining country.</a:t>
            </a:r>
          </a:p>
          <a:p>
            <a:endParaRPr lang="en-US" dirty="0"/>
          </a:p>
          <a:p>
            <a:endParaRPr lang="en-US" dirty="0"/>
          </a:p>
        </p:txBody>
      </p:sp>
      <p:sp>
        <p:nvSpPr>
          <p:cNvPr id="4" name="Footer Placeholder 3"/>
          <p:cNvSpPr>
            <a:spLocks noGrp="1"/>
          </p:cNvSpPr>
          <p:nvPr>
            <p:ph type="ftr" sz="quarter" idx="10"/>
            <p:custDataLst>
              <p:tags r:id="rId1"/>
            </p:custDataLst>
          </p:nvPr>
        </p:nvSpPr>
        <p:spPr/>
        <p:txBody>
          <a:bodyPr/>
          <a:lstStyle/>
          <a:p>
            <a:r>
              <a:rPr lang="en-US"/>
              <a:t>RTX Corporation (Corporate) - Approved for Public Disclosure
This document does not contain any export controlled technical material/data/information.</a:t>
            </a:r>
            <a:endParaRPr/>
          </a:p>
        </p:txBody>
      </p:sp>
      <p:sp>
        <p:nvSpPr>
          <p:cNvPr id="5" name="Slide Number Placeholder 4"/>
          <p:cNvSpPr>
            <a:spLocks noGrp="1"/>
          </p:cNvSpPr>
          <p:nvPr>
            <p:ph type="sldNum" sz="quarter" idx="11"/>
          </p:nvPr>
        </p:nvSpPr>
        <p:spPr/>
        <p:txBody>
          <a:bodyPr/>
          <a:lstStyle/>
          <a:p>
            <a:fld id="{56AF3A09-0EB5-429E-B7D0-FB28A7726D23}" type="slidenum">
              <a:rPr lang="en-US" smtClean="0">
                <a:solidFill>
                  <a:prstClr val="black"/>
                </a:solidFill>
                <a:latin typeface="Arial"/>
              </a:rPr>
              <a:pPr/>
              <a:t>9</a:t>
            </a:fld>
            <a:endParaRPr lang="en-US">
              <a:solidFill>
                <a:prstClr val="black"/>
              </a:solidFill>
              <a:latin typeface="Arial"/>
            </a:endParaRPr>
          </a:p>
        </p:txBody>
      </p:sp>
    </p:spTree>
    <p:extLst>
      <p:ext uri="{BB962C8B-B14F-4D97-AF65-F5344CB8AC3E}">
        <p14:creationId xmlns:p14="http://schemas.microsoft.com/office/powerpoint/2010/main" val="205856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RTX: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1476000"/>
            <a:ext cx="10829543" cy="4315200"/>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20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20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20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2000" kern="1200" dirty="0">
                <a:solidFill>
                  <a:schemeClr val="tx1"/>
                </a:solidFill>
                <a:latin typeface="+mn-lt"/>
                <a:ea typeface="+mn-ea"/>
                <a:cs typeface="+mn-cs"/>
              </a:defRPr>
            </a:lvl5pPr>
          </a:lstStyle>
          <a:p>
            <a:pPr lvl="0"/>
            <a:r>
              <a:rPr lang="en-US" dirty="0"/>
              <a:t>Main bullet. 28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8367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TX: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1476000"/>
            <a:ext cx="10829543" cy="4315200"/>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20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20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20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2000" kern="1200" dirty="0">
                <a:solidFill>
                  <a:schemeClr val="tx1"/>
                </a:solidFill>
                <a:latin typeface="+mn-lt"/>
                <a:ea typeface="+mn-ea"/>
                <a:cs typeface="+mn-cs"/>
              </a:defRPr>
            </a:lvl5pPr>
          </a:lstStyle>
          <a:p>
            <a:pPr lvl="0"/>
            <a:r>
              <a:rPr lang="en-US" dirty="0"/>
              <a:t>Main bullet. 28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96693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TX: 1 column/photo">
    <p:bg>
      <p:bgRef idx="1001">
        <a:schemeClr val="bg1"/>
      </p:bgRef>
    </p:bg>
    <p:spTree>
      <p:nvGrpSpPr>
        <p:cNvPr id="1" name=""/>
        <p:cNvGrpSpPr/>
        <p:nvPr/>
      </p:nvGrpSpPr>
      <p:grpSpPr>
        <a:xfrm>
          <a:off x="0" y="0"/>
          <a:ext cx="0" cy="0"/>
          <a:chOff x="0" y="0"/>
          <a:chExt cx="0" cy="0"/>
        </a:xfrm>
      </p:grpSpPr>
      <p:sp>
        <p:nvSpPr>
          <p:cNvPr id="31" name="Body 1"/>
          <p:cNvSpPr>
            <a:spLocks noGrp="1"/>
          </p:cNvSpPr>
          <p:nvPr>
            <p:ph type="body" sz="quarter" idx="13" hasCustomPrompt="1"/>
          </p:nvPr>
        </p:nvSpPr>
        <p:spPr>
          <a:xfrm>
            <a:off x="696433" y="2251609"/>
            <a:ext cx="3418367" cy="3539591"/>
          </a:xfrm>
          <a:noFill/>
        </p:spPr>
        <p:txBody>
          <a:bodyPr/>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7" hasCustomPrompt="1"/>
          </p:nvPr>
        </p:nvSpPr>
        <p:spPr>
          <a:xfrm>
            <a:off x="4381500" y="1572733"/>
            <a:ext cx="7124700" cy="4218468"/>
          </a:xfrm>
          <a:solidFill>
            <a:schemeClr val="bg2"/>
          </a:solidFill>
        </p:spPr>
        <p:txBody>
          <a:bodyPr tIns="1188720"/>
          <a:lstStyle>
            <a:lvl1pPr marL="0" indent="0" algn="ctr">
              <a:buNone/>
              <a:defRPr/>
            </a:lvl1pPr>
          </a:lstStyle>
          <a:p>
            <a:r>
              <a:rPr lang="en-US" dirty="0"/>
              <a:t>Click to insert photo</a:t>
            </a:r>
          </a:p>
        </p:txBody>
      </p:sp>
      <p:sp>
        <p:nvSpPr>
          <p:cNvPr id="17"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9" name="Text Placeholder 2"/>
          <p:cNvSpPr>
            <a:spLocks noGrp="1"/>
          </p:cNvSpPr>
          <p:nvPr>
            <p:ph type="body" sz="quarter" idx="21" hasCustomPrompt="1"/>
          </p:nvPr>
        </p:nvSpPr>
        <p:spPr>
          <a:xfrm>
            <a:off x="695325" y="1572733"/>
            <a:ext cx="3419475" cy="590931"/>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0"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grpSp>
        <p:nvGrpSpPr>
          <p:cNvPr id="5" name="Group 4"/>
          <p:cNvGrpSpPr/>
          <p:nvPr userDrawn="1"/>
        </p:nvGrpSpPr>
        <p:grpSpPr>
          <a:xfrm>
            <a:off x="12291689" y="2696946"/>
            <a:ext cx="2769174" cy="390878"/>
            <a:chOff x="12291689" y="2696946"/>
            <a:chExt cx="2769174" cy="390878"/>
          </a:xfrm>
        </p:grpSpPr>
        <p:sp>
          <p:nvSpPr>
            <p:cNvPr id="4" name="Isosceles Triangle 3"/>
            <p:cNvSpPr/>
            <p:nvPr userDrawn="1"/>
          </p:nvSpPr>
          <p:spPr>
            <a:xfrm rot="16200000" flipH="1">
              <a:off x="12187497" y="2801139"/>
              <a:ext cx="390877" cy="182494"/>
            </a:xfrm>
            <a:prstGeom prst="triangle">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3FCCEF91-CDE1-7D4E-8E36-0C730E76DDDB}"/>
                </a:ext>
              </a:extLst>
            </p:cNvPr>
            <p:cNvSpPr txBox="1"/>
            <p:nvPr userDrawn="1"/>
          </p:nvSpPr>
          <p:spPr>
            <a:xfrm>
              <a:off x="12474182" y="2696946"/>
              <a:ext cx="2586681" cy="390876"/>
            </a:xfrm>
            <a:prstGeom prst="rect">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11125" lvl="0" indent="-111125">
                <a:lnSpc>
                  <a:spcPct val="90000"/>
                </a:lnSpc>
                <a:spcBef>
                  <a:spcPts val="600"/>
                </a:spcBef>
                <a:buSzPct val="115000"/>
                <a:buFont typeface="Arial" panose="020B0604020202020204" pitchFamily="34" charset="0"/>
                <a:buChar char="•"/>
                <a:defRPr sz="800" b="0" baseline="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300"/>
                </a:spcBef>
              </a:pPr>
              <a:r>
                <a:rPr lang="en-US" dirty="0">
                  <a:solidFill>
                    <a:prstClr val="black"/>
                  </a:solidFill>
                </a:rPr>
                <a:t>Click to insert photo</a:t>
              </a:r>
            </a:p>
            <a:p>
              <a:pPr>
                <a:spcBef>
                  <a:spcPts val="300"/>
                </a:spcBef>
              </a:pPr>
              <a:r>
                <a:rPr lang="en-US" dirty="0">
                  <a:solidFill>
                    <a:prstClr val="black"/>
                  </a:solidFill>
                </a:rPr>
                <a:t>Delete existing photo to select a new one.</a:t>
              </a:r>
            </a:p>
          </p:txBody>
        </p:sp>
      </p:gr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2064486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TX: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2008402"/>
            <a:ext cx="10829543" cy="3782798"/>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4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a:solidFill>
                  <a:schemeClr val="tx1"/>
                </a:solidFill>
                <a:latin typeface="+mn-lt"/>
                <a:ea typeface="+mn-ea"/>
                <a:cs typeface="+mn-cs"/>
              </a:defRPr>
            </a:lvl5pPr>
          </a:lstStyle>
          <a:p>
            <a:pPr lvl="0"/>
            <a:r>
              <a:rPr lang="en-US" dirty="0"/>
              <a:t>Main bullet. 24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92212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TX: 2 columns">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3"/>
            <a:ext cx="5247571" cy="3723167"/>
          </a:xfrm>
          <a:noFill/>
        </p:spPr>
        <p:txBody>
          <a:bodyPr rIns="182880"/>
          <a:lstStyle>
            <a:lvl1pPr marL="219456"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3" y="2068032"/>
            <a:ext cx="5247167" cy="3723167"/>
          </a:xfrm>
          <a:noFill/>
        </p:spPr>
        <p:txBody>
          <a:bodyPr rIns="182880"/>
          <a:lstStyle>
            <a:lvl1pPr marL="219456"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2" name="Text Placeholder 2"/>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4" name="Text Placeholder 2"/>
          <p:cNvSpPr>
            <a:spLocks noGrp="1"/>
          </p:cNvSpPr>
          <p:nvPr>
            <p:ph type="body" sz="quarter" idx="22" hasCustomPrompt="1"/>
          </p:nvPr>
        </p:nvSpPr>
        <p:spPr>
          <a:xfrm>
            <a:off x="6248400"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9"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160009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TX: 3 column">
    <p:spTree>
      <p:nvGrpSpPr>
        <p:cNvPr id="1" name=""/>
        <p:cNvGrpSpPr/>
        <p:nvPr/>
      </p:nvGrpSpPr>
      <p:grpSpPr>
        <a:xfrm>
          <a:off x="0" y="0"/>
          <a:ext cx="0" cy="0"/>
          <a:chOff x="0" y="0"/>
          <a:chExt cx="0" cy="0"/>
        </a:xfrm>
      </p:grpSpPr>
      <p:sp>
        <p:nvSpPr>
          <p:cNvPr id="13" name="Body 3"/>
          <p:cNvSpPr>
            <a:spLocks noGrp="1"/>
          </p:cNvSpPr>
          <p:nvPr>
            <p:ph type="body" sz="quarter" idx="18" hasCustomPrompt="1"/>
          </p:nvPr>
        </p:nvSpPr>
        <p:spPr>
          <a:xfrm>
            <a:off x="8092684" y="2258533"/>
            <a:ext cx="3413515"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Body 2"/>
          <p:cNvSpPr>
            <a:spLocks noGrp="1"/>
          </p:cNvSpPr>
          <p:nvPr>
            <p:ph type="body" sz="quarter" idx="17" hasCustomPrompt="1"/>
          </p:nvPr>
        </p:nvSpPr>
        <p:spPr>
          <a:xfrm>
            <a:off x="4396984" y="2258533"/>
            <a:ext cx="3413516"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2" y="2258533"/>
            <a:ext cx="3418367"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4" name="Text Placeholder 2"/>
          <p:cNvSpPr>
            <a:spLocks noGrp="1"/>
          </p:cNvSpPr>
          <p:nvPr>
            <p:ph type="body" sz="quarter" idx="21" hasCustomPrompt="1"/>
          </p:nvPr>
        </p:nvSpPr>
        <p:spPr>
          <a:xfrm>
            <a:off x="695325"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Text Placeholder 2"/>
          <p:cNvSpPr>
            <a:spLocks noGrp="1"/>
          </p:cNvSpPr>
          <p:nvPr>
            <p:ph type="body" sz="quarter" idx="23" hasCustomPrompt="1"/>
          </p:nvPr>
        </p:nvSpPr>
        <p:spPr>
          <a:xfrm>
            <a:off x="4364234"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6" name="Text Placeholder 2"/>
          <p:cNvSpPr>
            <a:spLocks noGrp="1"/>
          </p:cNvSpPr>
          <p:nvPr>
            <p:ph type="body" sz="quarter" idx="24" hasCustomPrompt="1"/>
          </p:nvPr>
        </p:nvSpPr>
        <p:spPr>
          <a:xfrm>
            <a:off x="8077200"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7"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7230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TX: 3 columns/photos">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685800" y="1153633"/>
            <a:ext cx="3429000" cy="1940443"/>
          </a:xfrm>
          <a:solidFill>
            <a:schemeClr val="bg2"/>
          </a:solidFill>
        </p:spPr>
        <p:txBody>
          <a:bodyPr tIns="365760"/>
          <a:lstStyle>
            <a:lvl1pPr marL="0" indent="0" algn="ctr">
              <a:buNone/>
              <a:defRPr sz="1800"/>
            </a:lvl1pPr>
          </a:lstStyle>
          <a:p>
            <a:r>
              <a:rPr lang="en-US" dirty="0"/>
              <a:t>Click to insert photo</a:t>
            </a:r>
          </a:p>
        </p:txBody>
      </p:sp>
      <p:sp>
        <p:nvSpPr>
          <p:cNvPr id="20" name="Picture Placeholder 2"/>
          <p:cNvSpPr>
            <a:spLocks noGrp="1"/>
          </p:cNvSpPr>
          <p:nvPr>
            <p:ph type="pic" sz="quarter" idx="23" hasCustomPrompt="1"/>
          </p:nvPr>
        </p:nvSpPr>
        <p:spPr>
          <a:xfrm>
            <a:off x="4381500" y="1153633"/>
            <a:ext cx="3429000" cy="1940444"/>
          </a:xfrm>
          <a:solidFill>
            <a:schemeClr val="bg2"/>
          </a:solidFill>
        </p:spPr>
        <p:txBody>
          <a:bodyPr tIns="365760"/>
          <a:lstStyle>
            <a:lvl1pPr marL="0" indent="0" algn="ctr">
              <a:buNone/>
              <a:defRPr sz="1800" baseline="0"/>
            </a:lvl1pPr>
          </a:lstStyle>
          <a:p>
            <a:r>
              <a:rPr lang="en-US" dirty="0"/>
              <a:t>Click to insert photo</a:t>
            </a:r>
          </a:p>
        </p:txBody>
      </p:sp>
      <p:sp>
        <p:nvSpPr>
          <p:cNvPr id="21" name="Picture Placeholder 2"/>
          <p:cNvSpPr>
            <a:spLocks noGrp="1"/>
          </p:cNvSpPr>
          <p:nvPr>
            <p:ph type="pic" sz="quarter" idx="24" hasCustomPrompt="1"/>
          </p:nvPr>
        </p:nvSpPr>
        <p:spPr>
          <a:xfrm>
            <a:off x="8077200" y="1153633"/>
            <a:ext cx="3429000" cy="1940443"/>
          </a:xfrm>
          <a:solidFill>
            <a:schemeClr val="bg2"/>
          </a:solidFill>
        </p:spPr>
        <p:txBody>
          <a:bodyPr tIns="365760"/>
          <a:lstStyle>
            <a:lvl1pPr marL="0" indent="0" algn="ctr">
              <a:buNone/>
              <a:defRPr sz="1800" baseline="0"/>
            </a:lvl1pPr>
          </a:lstStyle>
          <a:p>
            <a:r>
              <a:rPr lang="en-US" dirty="0"/>
              <a:t>Click to insert photo</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39"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43" name="Body 3"/>
          <p:cNvSpPr>
            <a:spLocks noGrp="1"/>
          </p:cNvSpPr>
          <p:nvPr>
            <p:ph type="body" sz="quarter" idx="18" hasCustomPrompt="1"/>
          </p:nvPr>
        </p:nvSpPr>
        <p:spPr>
          <a:xfrm>
            <a:off x="8077200" y="3849863"/>
            <a:ext cx="3429000" cy="1940442"/>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Body 2"/>
          <p:cNvSpPr>
            <a:spLocks noGrp="1"/>
          </p:cNvSpPr>
          <p:nvPr>
            <p:ph type="body" sz="quarter" idx="17" hasCustomPrompt="1"/>
          </p:nvPr>
        </p:nvSpPr>
        <p:spPr>
          <a:xfrm>
            <a:off x="4381500" y="3849863"/>
            <a:ext cx="3429000" cy="1940443"/>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Body 1"/>
          <p:cNvSpPr>
            <a:spLocks noGrp="1"/>
          </p:cNvSpPr>
          <p:nvPr>
            <p:ph type="body" sz="quarter" idx="13" hasCustomPrompt="1"/>
          </p:nvPr>
        </p:nvSpPr>
        <p:spPr>
          <a:xfrm>
            <a:off x="696433" y="3849863"/>
            <a:ext cx="3418367" cy="1941337"/>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ext Placeholder 2"/>
          <p:cNvSpPr>
            <a:spLocks noGrp="1"/>
          </p:cNvSpPr>
          <p:nvPr>
            <p:ph type="body" sz="quarter" idx="21" hasCustomPrompt="1"/>
          </p:nvPr>
        </p:nvSpPr>
        <p:spPr>
          <a:xfrm>
            <a:off x="695325"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50" name="Text Placeholder 2"/>
          <p:cNvSpPr>
            <a:spLocks noGrp="1"/>
          </p:cNvSpPr>
          <p:nvPr>
            <p:ph type="body" sz="quarter" idx="26" hasCustomPrompt="1"/>
          </p:nvPr>
        </p:nvSpPr>
        <p:spPr>
          <a:xfrm>
            <a:off x="4364234"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51" name="Text Placeholder 2"/>
          <p:cNvSpPr>
            <a:spLocks noGrp="1"/>
          </p:cNvSpPr>
          <p:nvPr>
            <p:ph type="body" sz="quarter" idx="27" hasCustomPrompt="1"/>
          </p:nvPr>
        </p:nvSpPr>
        <p:spPr>
          <a:xfrm>
            <a:off x="8077200"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grpSp>
        <p:nvGrpSpPr>
          <p:cNvPr id="14" name="Group 13"/>
          <p:cNvGrpSpPr/>
          <p:nvPr userDrawn="1"/>
        </p:nvGrpSpPr>
        <p:grpSpPr>
          <a:xfrm>
            <a:off x="12451178" y="1928415"/>
            <a:ext cx="2769174" cy="390878"/>
            <a:chOff x="12291689" y="2696946"/>
            <a:chExt cx="2769174" cy="390878"/>
          </a:xfrm>
        </p:grpSpPr>
        <p:sp>
          <p:nvSpPr>
            <p:cNvPr id="16" name="Isosceles Triangle 15"/>
            <p:cNvSpPr/>
            <p:nvPr userDrawn="1"/>
          </p:nvSpPr>
          <p:spPr>
            <a:xfrm rot="16200000" flipH="1">
              <a:off x="12187497" y="2801139"/>
              <a:ext cx="390877" cy="182494"/>
            </a:xfrm>
            <a:prstGeom prst="triangle">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a:extLst>
                <a:ext uri="{FF2B5EF4-FFF2-40B4-BE49-F238E27FC236}">
                  <a16:creationId xmlns:a16="http://schemas.microsoft.com/office/drawing/2014/main" id="{3FCCEF91-CDE1-7D4E-8E36-0C730E76DDDB}"/>
                </a:ext>
              </a:extLst>
            </p:cNvPr>
            <p:cNvSpPr txBox="1"/>
            <p:nvPr userDrawn="1"/>
          </p:nvSpPr>
          <p:spPr>
            <a:xfrm>
              <a:off x="12474182" y="2696946"/>
              <a:ext cx="2586681" cy="390876"/>
            </a:xfrm>
            <a:prstGeom prst="rect">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11125" lvl="0" indent="-111125">
                <a:lnSpc>
                  <a:spcPct val="90000"/>
                </a:lnSpc>
                <a:spcBef>
                  <a:spcPts val="600"/>
                </a:spcBef>
                <a:buSzPct val="115000"/>
                <a:buFont typeface="Arial" panose="020B0604020202020204" pitchFamily="34" charset="0"/>
                <a:buChar char="•"/>
                <a:defRPr sz="800" b="0" baseline="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300"/>
                </a:spcBef>
              </a:pPr>
              <a:r>
                <a:rPr lang="en-US" dirty="0">
                  <a:solidFill>
                    <a:prstClr val="black"/>
                  </a:solidFill>
                </a:rPr>
                <a:t>Click to insert photo</a:t>
              </a:r>
            </a:p>
            <a:p>
              <a:pPr>
                <a:spcBef>
                  <a:spcPts val="300"/>
                </a:spcBef>
              </a:pPr>
              <a:r>
                <a:rPr lang="en-US" dirty="0">
                  <a:solidFill>
                    <a:prstClr val="black"/>
                  </a:solidFill>
                </a:rPr>
                <a:t>Delete existing photo to select a new one.</a:t>
              </a:r>
            </a:p>
          </p:txBody>
        </p:sp>
      </p:grpSp>
      <p:sp>
        <p:nvSpPr>
          <p:cNvPr id="22"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16012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TX: Text Quad">
    <p:spTree>
      <p:nvGrpSpPr>
        <p:cNvPr id="1" name=""/>
        <p:cNvGrpSpPr/>
        <p:nvPr/>
      </p:nvGrpSpPr>
      <p:grpSpPr>
        <a:xfrm>
          <a:off x="0" y="0"/>
          <a:ext cx="0" cy="0"/>
          <a:chOff x="0" y="0"/>
          <a:chExt cx="0" cy="0"/>
        </a:xfrm>
      </p:grpSpPr>
      <p:sp>
        <p:nvSpPr>
          <p:cNvPr id="14" name="Body 4"/>
          <p:cNvSpPr>
            <a:spLocks noGrp="1"/>
          </p:cNvSpPr>
          <p:nvPr>
            <p:ph type="body" sz="quarter" idx="19" hasCustomPrompt="1"/>
          </p:nvPr>
        </p:nvSpPr>
        <p:spPr>
          <a:xfrm>
            <a:off x="6260431" y="4060048"/>
            <a:ext cx="5257801"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2" name="Body 3"/>
          <p:cNvSpPr>
            <a:spLocks noGrp="1"/>
          </p:cNvSpPr>
          <p:nvPr>
            <p:ph type="body" sz="quarter" idx="17" hasCustomPrompt="1"/>
          </p:nvPr>
        </p:nvSpPr>
        <p:spPr>
          <a:xfrm>
            <a:off x="6260431" y="1922165"/>
            <a:ext cx="5257800"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3" name="Body 2"/>
          <p:cNvSpPr>
            <a:spLocks noGrp="1"/>
          </p:cNvSpPr>
          <p:nvPr>
            <p:ph type="body" sz="quarter" idx="18" hasCustomPrompt="1"/>
          </p:nvPr>
        </p:nvSpPr>
        <p:spPr>
          <a:xfrm>
            <a:off x="697832" y="4060048"/>
            <a:ext cx="5241850"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31" name="Body 1"/>
          <p:cNvSpPr>
            <a:spLocks noGrp="1"/>
          </p:cNvSpPr>
          <p:nvPr>
            <p:ph type="body" sz="quarter" idx="13" hasCustomPrompt="1"/>
          </p:nvPr>
        </p:nvSpPr>
        <p:spPr>
          <a:xfrm>
            <a:off x="698345" y="1922165"/>
            <a:ext cx="5240823"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23"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5" name="Text Placeholder 2"/>
          <p:cNvSpPr>
            <a:spLocks noGrp="1"/>
          </p:cNvSpPr>
          <p:nvPr>
            <p:ph type="body" sz="quarter" idx="21" hasCustomPrompt="1"/>
          </p:nvPr>
        </p:nvSpPr>
        <p:spPr>
          <a:xfrm>
            <a:off x="6271500"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6" name="Text Placeholder 2"/>
          <p:cNvSpPr>
            <a:spLocks noGrp="1"/>
          </p:cNvSpPr>
          <p:nvPr>
            <p:ph type="body" sz="quarter" idx="25" hasCustomPrompt="1"/>
          </p:nvPr>
        </p:nvSpPr>
        <p:spPr>
          <a:xfrm>
            <a:off x="699757"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7" name="Text Placeholder 2"/>
          <p:cNvSpPr>
            <a:spLocks noGrp="1"/>
          </p:cNvSpPr>
          <p:nvPr>
            <p:ph type="body" sz="quarter" idx="26" hasCustomPrompt="1"/>
          </p:nvPr>
        </p:nvSpPr>
        <p:spPr>
          <a:xfrm>
            <a:off x="6271500"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8" name="Text Placeholder 2"/>
          <p:cNvSpPr>
            <a:spLocks noGrp="1"/>
          </p:cNvSpPr>
          <p:nvPr>
            <p:ph type="body" sz="quarter" idx="27" hasCustomPrompt="1"/>
          </p:nvPr>
        </p:nvSpPr>
        <p:spPr>
          <a:xfrm>
            <a:off x="699757"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9"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2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407482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TX: Blank">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5"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20530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TX: Blank w/ Red Subhead">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7" name="Text Placeholder 7"/>
          <p:cNvSpPr>
            <a:spLocks noGrp="1"/>
          </p:cNvSpPr>
          <p:nvPr>
            <p:ph type="body" sz="quarter" idx="17" hasCustomPrompt="1"/>
          </p:nvPr>
        </p:nvSpPr>
        <p:spPr>
          <a:xfrm>
            <a:off x="694944" y="1143000"/>
            <a:ext cx="10820399" cy="419100"/>
          </a:xfrm>
        </p:spPr>
        <p:txBody>
          <a:bodyPr/>
          <a:lstStyle>
            <a:lvl1pPr marL="0" indent="0">
              <a:buNone/>
              <a:defRPr sz="2400" b="1">
                <a:solidFill>
                  <a:schemeClr val="tx2"/>
                </a:solidFill>
              </a:defRPr>
            </a:lvl1pPr>
          </a:lstStyle>
          <a:p>
            <a:pPr lvl="0"/>
            <a:r>
              <a:rPr lang="en-US" dirty="0"/>
              <a:t>Subhead. 24 pt. RTX red. Bold. Sentence case. </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275051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RTX: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1476000"/>
            <a:ext cx="10829543" cy="4315200"/>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20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20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20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2000" kern="1200" dirty="0">
                <a:solidFill>
                  <a:schemeClr val="tx1"/>
                </a:solidFill>
                <a:latin typeface="+mn-lt"/>
                <a:ea typeface="+mn-ea"/>
                <a:cs typeface="+mn-cs"/>
              </a:defRPr>
            </a:lvl5pPr>
          </a:lstStyle>
          <a:p>
            <a:pPr lvl="0"/>
            <a:r>
              <a:rPr lang="en-US" dirty="0"/>
              <a:t>Main bullet. 28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235881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TX: 1 column/photo">
    <p:bg>
      <p:bgRef idx="1001">
        <a:schemeClr val="bg1"/>
      </p:bgRef>
    </p:bg>
    <p:spTree>
      <p:nvGrpSpPr>
        <p:cNvPr id="1" name=""/>
        <p:cNvGrpSpPr/>
        <p:nvPr/>
      </p:nvGrpSpPr>
      <p:grpSpPr>
        <a:xfrm>
          <a:off x="0" y="0"/>
          <a:ext cx="0" cy="0"/>
          <a:chOff x="0" y="0"/>
          <a:chExt cx="0" cy="0"/>
        </a:xfrm>
      </p:grpSpPr>
      <p:sp>
        <p:nvSpPr>
          <p:cNvPr id="31" name="Body 1"/>
          <p:cNvSpPr>
            <a:spLocks noGrp="1"/>
          </p:cNvSpPr>
          <p:nvPr>
            <p:ph type="body" sz="quarter" idx="13" hasCustomPrompt="1"/>
          </p:nvPr>
        </p:nvSpPr>
        <p:spPr>
          <a:xfrm>
            <a:off x="696433" y="2251609"/>
            <a:ext cx="3418367" cy="3539591"/>
          </a:xfrm>
          <a:noFill/>
        </p:spPr>
        <p:txBody>
          <a:bodyPr/>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7" hasCustomPrompt="1"/>
          </p:nvPr>
        </p:nvSpPr>
        <p:spPr>
          <a:xfrm>
            <a:off x="4381500" y="1572733"/>
            <a:ext cx="7124700" cy="4218468"/>
          </a:xfrm>
          <a:solidFill>
            <a:schemeClr val="bg2"/>
          </a:solidFill>
        </p:spPr>
        <p:txBody>
          <a:bodyPr tIns="1188720"/>
          <a:lstStyle>
            <a:lvl1pPr marL="0" indent="0" algn="ctr">
              <a:buNone/>
              <a:defRPr/>
            </a:lvl1pPr>
          </a:lstStyle>
          <a:p>
            <a:r>
              <a:rPr lang="en-US" dirty="0"/>
              <a:t>Click to insert photo</a:t>
            </a:r>
          </a:p>
        </p:txBody>
      </p:sp>
      <p:sp>
        <p:nvSpPr>
          <p:cNvPr id="17"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9" name="Text Placeholder 2"/>
          <p:cNvSpPr>
            <a:spLocks noGrp="1"/>
          </p:cNvSpPr>
          <p:nvPr>
            <p:ph type="body" sz="quarter" idx="21" hasCustomPrompt="1"/>
          </p:nvPr>
        </p:nvSpPr>
        <p:spPr>
          <a:xfrm>
            <a:off x="695325" y="1572733"/>
            <a:ext cx="3419475" cy="590931"/>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0"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grpSp>
        <p:nvGrpSpPr>
          <p:cNvPr id="5" name="Group 4"/>
          <p:cNvGrpSpPr/>
          <p:nvPr userDrawn="1"/>
        </p:nvGrpSpPr>
        <p:grpSpPr>
          <a:xfrm>
            <a:off x="12291689" y="2696946"/>
            <a:ext cx="2769174" cy="390878"/>
            <a:chOff x="12291689" y="2696946"/>
            <a:chExt cx="2769174" cy="390878"/>
          </a:xfrm>
        </p:grpSpPr>
        <p:sp>
          <p:nvSpPr>
            <p:cNvPr id="4" name="Isosceles Triangle 3"/>
            <p:cNvSpPr/>
            <p:nvPr userDrawn="1"/>
          </p:nvSpPr>
          <p:spPr>
            <a:xfrm rot="16200000" flipH="1">
              <a:off x="12187497" y="2801139"/>
              <a:ext cx="390877" cy="182494"/>
            </a:xfrm>
            <a:prstGeom prst="triangle">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3FCCEF91-CDE1-7D4E-8E36-0C730E76DDDB}"/>
                </a:ext>
              </a:extLst>
            </p:cNvPr>
            <p:cNvSpPr txBox="1"/>
            <p:nvPr userDrawn="1"/>
          </p:nvSpPr>
          <p:spPr>
            <a:xfrm>
              <a:off x="12474182" y="2696946"/>
              <a:ext cx="2586681" cy="390876"/>
            </a:xfrm>
            <a:prstGeom prst="rect">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11125" lvl="0" indent="-111125">
                <a:lnSpc>
                  <a:spcPct val="90000"/>
                </a:lnSpc>
                <a:spcBef>
                  <a:spcPts val="600"/>
                </a:spcBef>
                <a:buSzPct val="115000"/>
                <a:buFont typeface="Arial" panose="020B0604020202020204" pitchFamily="34" charset="0"/>
                <a:buChar char="•"/>
                <a:defRPr sz="800" b="0" baseline="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300"/>
                </a:spcBef>
              </a:pPr>
              <a:r>
                <a:rPr lang="en-US" dirty="0">
                  <a:solidFill>
                    <a:prstClr val="black"/>
                  </a:solidFill>
                </a:rPr>
                <a:t>Click to insert photo</a:t>
              </a:r>
            </a:p>
            <a:p>
              <a:pPr>
                <a:spcBef>
                  <a:spcPts val="300"/>
                </a:spcBef>
              </a:pPr>
              <a:r>
                <a:rPr lang="en-US" dirty="0">
                  <a:solidFill>
                    <a:prstClr val="black"/>
                  </a:solidFill>
                </a:rPr>
                <a:t>Delete existing photo to select a new one.</a:t>
              </a:r>
            </a:p>
          </p:txBody>
        </p:sp>
      </p:gr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1828650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TX: 1 column/photo">
    <p:bg>
      <p:bgRef idx="1001">
        <a:schemeClr val="bg1"/>
      </p:bgRef>
    </p:bg>
    <p:spTree>
      <p:nvGrpSpPr>
        <p:cNvPr id="1" name=""/>
        <p:cNvGrpSpPr/>
        <p:nvPr/>
      </p:nvGrpSpPr>
      <p:grpSpPr>
        <a:xfrm>
          <a:off x="0" y="0"/>
          <a:ext cx="0" cy="0"/>
          <a:chOff x="0" y="0"/>
          <a:chExt cx="0" cy="0"/>
        </a:xfrm>
      </p:grpSpPr>
      <p:sp>
        <p:nvSpPr>
          <p:cNvPr id="31" name="Body 1"/>
          <p:cNvSpPr>
            <a:spLocks noGrp="1"/>
          </p:cNvSpPr>
          <p:nvPr>
            <p:ph type="body" sz="quarter" idx="13" hasCustomPrompt="1"/>
          </p:nvPr>
        </p:nvSpPr>
        <p:spPr>
          <a:xfrm>
            <a:off x="696433" y="2251609"/>
            <a:ext cx="3418367" cy="3539591"/>
          </a:xfrm>
          <a:noFill/>
        </p:spPr>
        <p:txBody>
          <a:bodyPr/>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7" hasCustomPrompt="1"/>
          </p:nvPr>
        </p:nvSpPr>
        <p:spPr>
          <a:xfrm>
            <a:off x="4381500" y="1572733"/>
            <a:ext cx="7124700" cy="4218468"/>
          </a:xfrm>
          <a:solidFill>
            <a:schemeClr val="bg2"/>
          </a:solidFill>
        </p:spPr>
        <p:txBody>
          <a:bodyPr tIns="1188720"/>
          <a:lstStyle>
            <a:lvl1pPr marL="0" indent="0" algn="ctr">
              <a:buNone/>
              <a:defRPr/>
            </a:lvl1pPr>
          </a:lstStyle>
          <a:p>
            <a:r>
              <a:rPr lang="en-US" dirty="0"/>
              <a:t>Click to insert photo</a:t>
            </a:r>
          </a:p>
        </p:txBody>
      </p:sp>
      <p:sp>
        <p:nvSpPr>
          <p:cNvPr id="17"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9" name="Text Placeholder 2"/>
          <p:cNvSpPr>
            <a:spLocks noGrp="1"/>
          </p:cNvSpPr>
          <p:nvPr>
            <p:ph type="body" sz="quarter" idx="21" hasCustomPrompt="1"/>
          </p:nvPr>
        </p:nvSpPr>
        <p:spPr>
          <a:xfrm>
            <a:off x="695325" y="1572733"/>
            <a:ext cx="3419475" cy="590931"/>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0"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grpSp>
        <p:nvGrpSpPr>
          <p:cNvPr id="5" name="Group 4"/>
          <p:cNvGrpSpPr/>
          <p:nvPr userDrawn="1"/>
        </p:nvGrpSpPr>
        <p:grpSpPr>
          <a:xfrm>
            <a:off x="12291689" y="2696946"/>
            <a:ext cx="2769174" cy="390878"/>
            <a:chOff x="12291689" y="2696946"/>
            <a:chExt cx="2769174" cy="390878"/>
          </a:xfrm>
        </p:grpSpPr>
        <p:sp>
          <p:nvSpPr>
            <p:cNvPr id="4" name="Isosceles Triangle 3"/>
            <p:cNvSpPr/>
            <p:nvPr userDrawn="1"/>
          </p:nvSpPr>
          <p:spPr>
            <a:xfrm rot="16200000" flipH="1">
              <a:off x="12187497" y="2801139"/>
              <a:ext cx="390877" cy="182494"/>
            </a:xfrm>
            <a:prstGeom prst="triangle">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3FCCEF91-CDE1-7D4E-8E36-0C730E76DDDB}"/>
                </a:ext>
              </a:extLst>
            </p:cNvPr>
            <p:cNvSpPr txBox="1"/>
            <p:nvPr userDrawn="1"/>
          </p:nvSpPr>
          <p:spPr>
            <a:xfrm>
              <a:off x="12474182" y="2696946"/>
              <a:ext cx="2586681" cy="390876"/>
            </a:xfrm>
            <a:prstGeom prst="rect">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11125" lvl="0" indent="-111125">
                <a:lnSpc>
                  <a:spcPct val="90000"/>
                </a:lnSpc>
                <a:spcBef>
                  <a:spcPts val="600"/>
                </a:spcBef>
                <a:buSzPct val="115000"/>
                <a:buFont typeface="Arial" panose="020B0604020202020204" pitchFamily="34" charset="0"/>
                <a:buChar char="•"/>
                <a:defRPr sz="800" b="0" baseline="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300"/>
                </a:spcBef>
              </a:pPr>
              <a:r>
                <a:rPr lang="en-US" dirty="0">
                  <a:solidFill>
                    <a:prstClr val="black"/>
                  </a:solidFill>
                </a:rPr>
                <a:t>Click to insert photo</a:t>
              </a:r>
            </a:p>
            <a:p>
              <a:pPr>
                <a:spcBef>
                  <a:spcPts val="300"/>
                </a:spcBef>
              </a:pPr>
              <a:r>
                <a:rPr lang="en-US" dirty="0">
                  <a:solidFill>
                    <a:prstClr val="black"/>
                  </a:solidFill>
                </a:rPr>
                <a:t>Delete existing photo to select a new one.</a:t>
              </a:r>
            </a:p>
          </p:txBody>
        </p:sp>
      </p:gr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2627620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4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TX: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2008402"/>
            <a:ext cx="10829543" cy="3782798"/>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4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a:solidFill>
                  <a:schemeClr val="tx1"/>
                </a:solidFill>
                <a:latin typeface="+mn-lt"/>
                <a:ea typeface="+mn-ea"/>
                <a:cs typeface="+mn-cs"/>
              </a:defRPr>
            </a:lvl5pPr>
          </a:lstStyle>
          <a:p>
            <a:pPr lvl="0"/>
            <a:r>
              <a:rPr lang="en-US" dirty="0"/>
              <a:t>Main bullet. 24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124053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TX: 2 columns">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3"/>
            <a:ext cx="5247571" cy="3723167"/>
          </a:xfrm>
          <a:noFill/>
        </p:spPr>
        <p:txBody>
          <a:bodyPr rIns="182880"/>
          <a:lstStyle>
            <a:lvl1pPr marL="219456"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3" y="2068032"/>
            <a:ext cx="5247167" cy="3723167"/>
          </a:xfrm>
          <a:noFill/>
        </p:spPr>
        <p:txBody>
          <a:bodyPr rIns="182880"/>
          <a:lstStyle>
            <a:lvl1pPr marL="219456"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2" name="Text Placeholder 2"/>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4" name="Text Placeholder 2"/>
          <p:cNvSpPr>
            <a:spLocks noGrp="1"/>
          </p:cNvSpPr>
          <p:nvPr>
            <p:ph type="body" sz="quarter" idx="22" hasCustomPrompt="1"/>
          </p:nvPr>
        </p:nvSpPr>
        <p:spPr>
          <a:xfrm>
            <a:off x="6248400"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9"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61086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2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TX: 3 column">
    <p:spTree>
      <p:nvGrpSpPr>
        <p:cNvPr id="1" name=""/>
        <p:cNvGrpSpPr/>
        <p:nvPr/>
      </p:nvGrpSpPr>
      <p:grpSpPr>
        <a:xfrm>
          <a:off x="0" y="0"/>
          <a:ext cx="0" cy="0"/>
          <a:chOff x="0" y="0"/>
          <a:chExt cx="0" cy="0"/>
        </a:xfrm>
      </p:grpSpPr>
      <p:sp>
        <p:nvSpPr>
          <p:cNvPr id="13" name="Body 3"/>
          <p:cNvSpPr>
            <a:spLocks noGrp="1"/>
          </p:cNvSpPr>
          <p:nvPr>
            <p:ph type="body" sz="quarter" idx="18" hasCustomPrompt="1"/>
          </p:nvPr>
        </p:nvSpPr>
        <p:spPr>
          <a:xfrm>
            <a:off x="8092684" y="2258533"/>
            <a:ext cx="3413515"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Body 2"/>
          <p:cNvSpPr>
            <a:spLocks noGrp="1"/>
          </p:cNvSpPr>
          <p:nvPr>
            <p:ph type="body" sz="quarter" idx="17" hasCustomPrompt="1"/>
          </p:nvPr>
        </p:nvSpPr>
        <p:spPr>
          <a:xfrm>
            <a:off x="4396984" y="2258533"/>
            <a:ext cx="3413516"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2" y="2258533"/>
            <a:ext cx="3418367"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4" name="Text Placeholder 2"/>
          <p:cNvSpPr>
            <a:spLocks noGrp="1"/>
          </p:cNvSpPr>
          <p:nvPr>
            <p:ph type="body" sz="quarter" idx="21" hasCustomPrompt="1"/>
          </p:nvPr>
        </p:nvSpPr>
        <p:spPr>
          <a:xfrm>
            <a:off x="695325"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Text Placeholder 2"/>
          <p:cNvSpPr>
            <a:spLocks noGrp="1"/>
          </p:cNvSpPr>
          <p:nvPr>
            <p:ph type="body" sz="quarter" idx="23" hasCustomPrompt="1"/>
          </p:nvPr>
        </p:nvSpPr>
        <p:spPr>
          <a:xfrm>
            <a:off x="4364234"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6" name="Text Placeholder 2"/>
          <p:cNvSpPr>
            <a:spLocks noGrp="1"/>
          </p:cNvSpPr>
          <p:nvPr>
            <p:ph type="body" sz="quarter" idx="24" hasCustomPrompt="1"/>
          </p:nvPr>
        </p:nvSpPr>
        <p:spPr>
          <a:xfrm>
            <a:off x="8077200"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7"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52765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4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TX: 3 columns/photos">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685800" y="1153633"/>
            <a:ext cx="3429000" cy="1940443"/>
          </a:xfrm>
          <a:solidFill>
            <a:schemeClr val="bg2"/>
          </a:solidFill>
        </p:spPr>
        <p:txBody>
          <a:bodyPr tIns="365760"/>
          <a:lstStyle>
            <a:lvl1pPr marL="0" indent="0" algn="ctr">
              <a:buNone/>
              <a:defRPr sz="1800"/>
            </a:lvl1pPr>
          </a:lstStyle>
          <a:p>
            <a:r>
              <a:rPr lang="en-US" dirty="0"/>
              <a:t>Click to insert photo</a:t>
            </a:r>
          </a:p>
        </p:txBody>
      </p:sp>
      <p:sp>
        <p:nvSpPr>
          <p:cNvPr id="20" name="Picture Placeholder 2"/>
          <p:cNvSpPr>
            <a:spLocks noGrp="1"/>
          </p:cNvSpPr>
          <p:nvPr>
            <p:ph type="pic" sz="quarter" idx="23" hasCustomPrompt="1"/>
          </p:nvPr>
        </p:nvSpPr>
        <p:spPr>
          <a:xfrm>
            <a:off x="4381500" y="1153633"/>
            <a:ext cx="3429000" cy="1940444"/>
          </a:xfrm>
          <a:solidFill>
            <a:schemeClr val="bg2"/>
          </a:solidFill>
        </p:spPr>
        <p:txBody>
          <a:bodyPr tIns="365760"/>
          <a:lstStyle>
            <a:lvl1pPr marL="0" indent="0" algn="ctr">
              <a:buNone/>
              <a:defRPr sz="1800" baseline="0"/>
            </a:lvl1pPr>
          </a:lstStyle>
          <a:p>
            <a:r>
              <a:rPr lang="en-US" dirty="0"/>
              <a:t>Click to insert photo</a:t>
            </a:r>
          </a:p>
        </p:txBody>
      </p:sp>
      <p:sp>
        <p:nvSpPr>
          <p:cNvPr id="21" name="Picture Placeholder 2"/>
          <p:cNvSpPr>
            <a:spLocks noGrp="1"/>
          </p:cNvSpPr>
          <p:nvPr>
            <p:ph type="pic" sz="quarter" idx="24" hasCustomPrompt="1"/>
          </p:nvPr>
        </p:nvSpPr>
        <p:spPr>
          <a:xfrm>
            <a:off x="8077200" y="1153633"/>
            <a:ext cx="3429000" cy="1940443"/>
          </a:xfrm>
          <a:solidFill>
            <a:schemeClr val="bg2"/>
          </a:solidFill>
        </p:spPr>
        <p:txBody>
          <a:bodyPr tIns="365760"/>
          <a:lstStyle>
            <a:lvl1pPr marL="0" indent="0" algn="ctr">
              <a:buNone/>
              <a:defRPr sz="1800" baseline="0"/>
            </a:lvl1pPr>
          </a:lstStyle>
          <a:p>
            <a:r>
              <a:rPr lang="en-US" dirty="0"/>
              <a:t>Click to insert photo</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39"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43" name="Body 3"/>
          <p:cNvSpPr>
            <a:spLocks noGrp="1"/>
          </p:cNvSpPr>
          <p:nvPr>
            <p:ph type="body" sz="quarter" idx="18" hasCustomPrompt="1"/>
          </p:nvPr>
        </p:nvSpPr>
        <p:spPr>
          <a:xfrm>
            <a:off x="8077200" y="3849863"/>
            <a:ext cx="3429000" cy="1940442"/>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Body 2"/>
          <p:cNvSpPr>
            <a:spLocks noGrp="1"/>
          </p:cNvSpPr>
          <p:nvPr>
            <p:ph type="body" sz="quarter" idx="17" hasCustomPrompt="1"/>
          </p:nvPr>
        </p:nvSpPr>
        <p:spPr>
          <a:xfrm>
            <a:off x="4381500" y="3849863"/>
            <a:ext cx="3429000" cy="1940443"/>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Body 1"/>
          <p:cNvSpPr>
            <a:spLocks noGrp="1"/>
          </p:cNvSpPr>
          <p:nvPr>
            <p:ph type="body" sz="quarter" idx="13" hasCustomPrompt="1"/>
          </p:nvPr>
        </p:nvSpPr>
        <p:spPr>
          <a:xfrm>
            <a:off x="696433" y="3849863"/>
            <a:ext cx="3418367" cy="1941337"/>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ext Placeholder 2"/>
          <p:cNvSpPr>
            <a:spLocks noGrp="1"/>
          </p:cNvSpPr>
          <p:nvPr>
            <p:ph type="body" sz="quarter" idx="21" hasCustomPrompt="1"/>
          </p:nvPr>
        </p:nvSpPr>
        <p:spPr>
          <a:xfrm>
            <a:off x="695325"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50" name="Text Placeholder 2"/>
          <p:cNvSpPr>
            <a:spLocks noGrp="1"/>
          </p:cNvSpPr>
          <p:nvPr>
            <p:ph type="body" sz="quarter" idx="26" hasCustomPrompt="1"/>
          </p:nvPr>
        </p:nvSpPr>
        <p:spPr>
          <a:xfrm>
            <a:off x="4364234"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51" name="Text Placeholder 2"/>
          <p:cNvSpPr>
            <a:spLocks noGrp="1"/>
          </p:cNvSpPr>
          <p:nvPr>
            <p:ph type="body" sz="quarter" idx="27" hasCustomPrompt="1"/>
          </p:nvPr>
        </p:nvSpPr>
        <p:spPr>
          <a:xfrm>
            <a:off x="8077200"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grpSp>
        <p:nvGrpSpPr>
          <p:cNvPr id="14" name="Group 13"/>
          <p:cNvGrpSpPr/>
          <p:nvPr userDrawn="1"/>
        </p:nvGrpSpPr>
        <p:grpSpPr>
          <a:xfrm>
            <a:off x="12451178" y="1928415"/>
            <a:ext cx="2769174" cy="390878"/>
            <a:chOff x="12291689" y="2696946"/>
            <a:chExt cx="2769174" cy="390878"/>
          </a:xfrm>
        </p:grpSpPr>
        <p:sp>
          <p:nvSpPr>
            <p:cNvPr id="16" name="Isosceles Triangle 15"/>
            <p:cNvSpPr/>
            <p:nvPr userDrawn="1"/>
          </p:nvSpPr>
          <p:spPr>
            <a:xfrm rot="16200000" flipH="1">
              <a:off x="12187497" y="2801139"/>
              <a:ext cx="390877" cy="182494"/>
            </a:xfrm>
            <a:prstGeom prst="triangle">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a:extLst>
                <a:ext uri="{FF2B5EF4-FFF2-40B4-BE49-F238E27FC236}">
                  <a16:creationId xmlns:a16="http://schemas.microsoft.com/office/drawing/2014/main" id="{3FCCEF91-CDE1-7D4E-8E36-0C730E76DDDB}"/>
                </a:ext>
              </a:extLst>
            </p:cNvPr>
            <p:cNvSpPr txBox="1"/>
            <p:nvPr userDrawn="1"/>
          </p:nvSpPr>
          <p:spPr>
            <a:xfrm>
              <a:off x="12474182" y="2696946"/>
              <a:ext cx="2586681" cy="390876"/>
            </a:xfrm>
            <a:prstGeom prst="rect">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11125" lvl="0" indent="-111125">
                <a:lnSpc>
                  <a:spcPct val="90000"/>
                </a:lnSpc>
                <a:spcBef>
                  <a:spcPts val="600"/>
                </a:spcBef>
                <a:buSzPct val="115000"/>
                <a:buFont typeface="Arial" panose="020B0604020202020204" pitchFamily="34" charset="0"/>
                <a:buChar char="•"/>
                <a:defRPr sz="800" b="0" baseline="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300"/>
                </a:spcBef>
              </a:pPr>
              <a:r>
                <a:rPr lang="en-US" dirty="0">
                  <a:solidFill>
                    <a:prstClr val="black"/>
                  </a:solidFill>
                </a:rPr>
                <a:t>Click to insert photo</a:t>
              </a:r>
            </a:p>
            <a:p>
              <a:pPr>
                <a:spcBef>
                  <a:spcPts val="300"/>
                </a:spcBef>
              </a:pPr>
              <a:r>
                <a:rPr lang="en-US" dirty="0">
                  <a:solidFill>
                    <a:prstClr val="black"/>
                  </a:solidFill>
                </a:rPr>
                <a:t>Delete existing photo to select a new one.</a:t>
              </a:r>
            </a:p>
          </p:txBody>
        </p:sp>
      </p:grpSp>
      <p:sp>
        <p:nvSpPr>
          <p:cNvPr id="22"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48516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TX: Text Quad">
    <p:spTree>
      <p:nvGrpSpPr>
        <p:cNvPr id="1" name=""/>
        <p:cNvGrpSpPr/>
        <p:nvPr/>
      </p:nvGrpSpPr>
      <p:grpSpPr>
        <a:xfrm>
          <a:off x="0" y="0"/>
          <a:ext cx="0" cy="0"/>
          <a:chOff x="0" y="0"/>
          <a:chExt cx="0" cy="0"/>
        </a:xfrm>
      </p:grpSpPr>
      <p:sp>
        <p:nvSpPr>
          <p:cNvPr id="14" name="Body 4"/>
          <p:cNvSpPr>
            <a:spLocks noGrp="1"/>
          </p:cNvSpPr>
          <p:nvPr>
            <p:ph type="body" sz="quarter" idx="19" hasCustomPrompt="1"/>
          </p:nvPr>
        </p:nvSpPr>
        <p:spPr>
          <a:xfrm>
            <a:off x="6260431" y="4060048"/>
            <a:ext cx="5257801"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2" name="Body 3"/>
          <p:cNvSpPr>
            <a:spLocks noGrp="1"/>
          </p:cNvSpPr>
          <p:nvPr>
            <p:ph type="body" sz="quarter" idx="17" hasCustomPrompt="1"/>
          </p:nvPr>
        </p:nvSpPr>
        <p:spPr>
          <a:xfrm>
            <a:off x="6260431" y="1922165"/>
            <a:ext cx="5257800"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3" name="Body 2"/>
          <p:cNvSpPr>
            <a:spLocks noGrp="1"/>
          </p:cNvSpPr>
          <p:nvPr>
            <p:ph type="body" sz="quarter" idx="18" hasCustomPrompt="1"/>
          </p:nvPr>
        </p:nvSpPr>
        <p:spPr>
          <a:xfrm>
            <a:off x="697832" y="4060048"/>
            <a:ext cx="5241850"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31" name="Body 1"/>
          <p:cNvSpPr>
            <a:spLocks noGrp="1"/>
          </p:cNvSpPr>
          <p:nvPr>
            <p:ph type="body" sz="quarter" idx="13" hasCustomPrompt="1"/>
          </p:nvPr>
        </p:nvSpPr>
        <p:spPr>
          <a:xfrm>
            <a:off x="698345" y="1922165"/>
            <a:ext cx="5240823"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23"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5" name="Text Placeholder 2"/>
          <p:cNvSpPr>
            <a:spLocks noGrp="1"/>
          </p:cNvSpPr>
          <p:nvPr>
            <p:ph type="body" sz="quarter" idx="21" hasCustomPrompt="1"/>
          </p:nvPr>
        </p:nvSpPr>
        <p:spPr>
          <a:xfrm>
            <a:off x="6271500"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6" name="Text Placeholder 2"/>
          <p:cNvSpPr>
            <a:spLocks noGrp="1"/>
          </p:cNvSpPr>
          <p:nvPr>
            <p:ph type="body" sz="quarter" idx="25" hasCustomPrompt="1"/>
          </p:nvPr>
        </p:nvSpPr>
        <p:spPr>
          <a:xfrm>
            <a:off x="699757"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7" name="Text Placeholder 2"/>
          <p:cNvSpPr>
            <a:spLocks noGrp="1"/>
          </p:cNvSpPr>
          <p:nvPr>
            <p:ph type="body" sz="quarter" idx="26" hasCustomPrompt="1"/>
          </p:nvPr>
        </p:nvSpPr>
        <p:spPr>
          <a:xfrm>
            <a:off x="6271500"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8" name="Text Placeholder 2"/>
          <p:cNvSpPr>
            <a:spLocks noGrp="1"/>
          </p:cNvSpPr>
          <p:nvPr>
            <p:ph type="body" sz="quarter" idx="27" hasCustomPrompt="1"/>
          </p:nvPr>
        </p:nvSpPr>
        <p:spPr>
          <a:xfrm>
            <a:off x="699757"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9"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2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291917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TX: Blank">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5"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92633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TX: Blank w/ Red Subhead">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7" name="Text Placeholder 7"/>
          <p:cNvSpPr>
            <a:spLocks noGrp="1"/>
          </p:cNvSpPr>
          <p:nvPr>
            <p:ph type="body" sz="quarter" idx="17" hasCustomPrompt="1"/>
          </p:nvPr>
        </p:nvSpPr>
        <p:spPr>
          <a:xfrm>
            <a:off x="694944" y="1143000"/>
            <a:ext cx="10820399" cy="419100"/>
          </a:xfrm>
        </p:spPr>
        <p:txBody>
          <a:bodyPr/>
          <a:lstStyle>
            <a:lvl1pPr marL="0" indent="0">
              <a:buNone/>
              <a:defRPr sz="2400" b="1">
                <a:solidFill>
                  <a:schemeClr val="tx2"/>
                </a:solidFill>
              </a:defRPr>
            </a:lvl1pPr>
          </a:lstStyle>
          <a:p>
            <a:pPr lvl="0"/>
            <a:r>
              <a:rPr lang="en-US" dirty="0"/>
              <a:t>Subhead. 24 pt. RTX red. Bold. Sentence case. </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26605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TX Cover: RTX">
    <p:spTree>
      <p:nvGrpSpPr>
        <p:cNvPr id="1" name=""/>
        <p:cNvGrpSpPr/>
        <p:nvPr/>
      </p:nvGrpSpPr>
      <p:grpSpPr>
        <a:xfrm>
          <a:off x="0" y="0"/>
          <a:ext cx="0" cy="0"/>
          <a:chOff x="0" y="0"/>
          <a:chExt cx="0" cy="0"/>
        </a:xfrm>
      </p:grpSpPr>
      <p:cxnSp>
        <p:nvCxnSpPr>
          <p:cNvPr id="9" name="Straight Connector 8"/>
          <p:cNvCxnSpPr/>
          <p:nvPr userDrawn="1"/>
        </p:nvCxnSpPr>
        <p:spPr>
          <a:xfrm>
            <a:off x="694944" y="126143"/>
            <a:ext cx="10820399" cy="0"/>
          </a:xfrm>
          <a:prstGeom prst="line">
            <a:avLst/>
          </a:prstGeom>
          <a:ln w="254000">
            <a:solidFill>
              <a:srgbClr val="CE1126"/>
            </a:solidFill>
          </a:ln>
        </p:spPr>
        <p:style>
          <a:lnRef idx="1">
            <a:schemeClr val="accent1"/>
          </a:lnRef>
          <a:fillRef idx="0">
            <a:schemeClr val="accent1"/>
          </a:fillRef>
          <a:effectRef idx="0">
            <a:schemeClr val="accent1"/>
          </a:effectRef>
          <a:fontRef idx="minor">
            <a:schemeClr val="tx1"/>
          </a:fontRef>
        </p:style>
      </p:cxnSp>
      <p:pic>
        <p:nvPicPr>
          <p:cNvPr id="3" name="Picture 2" descr="Shape&#10;&#10;Description automatically generated with medium confidence">
            <a:extLst>
              <a:ext uri="{FF2B5EF4-FFF2-40B4-BE49-F238E27FC236}">
                <a16:creationId xmlns:a16="http://schemas.microsoft.com/office/drawing/2014/main" id="{377962D1-C693-11EE-DADD-5F53C361B622}"/>
              </a:ext>
            </a:extLst>
          </p:cNvPr>
          <p:cNvPicPr>
            <a:picLocks noChangeAspect="1"/>
          </p:cNvPicPr>
          <p:nvPr userDrawn="1"/>
        </p:nvPicPr>
        <p:blipFill>
          <a:blip r:embed="rId2"/>
          <a:stretch>
            <a:fillRect/>
          </a:stretch>
        </p:blipFill>
        <p:spPr>
          <a:xfrm>
            <a:off x="694944" y="2074428"/>
            <a:ext cx="3419856" cy="1310581"/>
          </a:xfrm>
          <a:prstGeom prst="rect">
            <a:avLst/>
          </a:prstGeom>
        </p:spPr>
      </p:pic>
      <p:sp>
        <p:nvSpPr>
          <p:cNvPr id="4" name="Date">
            <a:extLst>
              <a:ext uri="{FF2B5EF4-FFF2-40B4-BE49-F238E27FC236}">
                <a16:creationId xmlns:a16="http://schemas.microsoft.com/office/drawing/2014/main" id="{E7B73C59-2795-2C2E-BFD6-97EDAA33B7BF}"/>
              </a:ext>
            </a:extLst>
          </p:cNvPr>
          <p:cNvSpPr>
            <a:spLocks noGrp="1"/>
          </p:cNvSpPr>
          <p:nvPr>
            <p:ph type="body" sz="quarter" idx="14" hasCustomPrompt="1"/>
          </p:nvPr>
        </p:nvSpPr>
        <p:spPr>
          <a:xfrm>
            <a:off x="6248400" y="4978631"/>
            <a:ext cx="1866900" cy="193899"/>
          </a:xfrm>
          <a:noFill/>
        </p:spPr>
        <p:txBody>
          <a:bodyPr>
            <a:spAutoFit/>
          </a:bodyPr>
          <a:lstStyle>
            <a:lvl1pPr>
              <a:defRPr sz="14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5" name="Presenters">
            <a:extLst>
              <a:ext uri="{FF2B5EF4-FFF2-40B4-BE49-F238E27FC236}">
                <a16:creationId xmlns:a16="http://schemas.microsoft.com/office/drawing/2014/main" id="{0E951DC7-9412-CE0E-1D66-B9A061941E78}"/>
              </a:ext>
            </a:extLst>
          </p:cNvPr>
          <p:cNvSpPr>
            <a:spLocks noGrp="1"/>
          </p:cNvSpPr>
          <p:nvPr>
            <p:ph type="body" sz="quarter" idx="13" hasCustomPrompt="1"/>
          </p:nvPr>
        </p:nvSpPr>
        <p:spPr>
          <a:xfrm>
            <a:off x="6248400" y="3944669"/>
            <a:ext cx="5266943" cy="249299"/>
          </a:xfrm>
          <a:noFill/>
        </p:spPr>
        <p:txBody>
          <a:bodyPr vert="horz" lIns="0" tIns="0" rIns="0" bIns="0" rtlCol="0">
            <a:sp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6" name="Title">
            <a:extLst>
              <a:ext uri="{FF2B5EF4-FFF2-40B4-BE49-F238E27FC236}">
                <a16:creationId xmlns:a16="http://schemas.microsoft.com/office/drawing/2014/main" id="{EC6EC33C-BBBB-DD80-85AD-AF46EBE6168C}"/>
              </a:ext>
            </a:extLst>
          </p:cNvPr>
          <p:cNvSpPr>
            <a:spLocks noGrp="1"/>
          </p:cNvSpPr>
          <p:nvPr>
            <p:ph type="title" hasCustomPrompt="1"/>
          </p:nvPr>
        </p:nvSpPr>
        <p:spPr>
          <a:xfrm>
            <a:off x="6248400" y="2264747"/>
            <a:ext cx="5257800" cy="914096"/>
          </a:xfrm>
          <a:noFill/>
        </p:spPr>
        <p:txBody>
          <a:bodyPr anchor="t" anchorCtr="0">
            <a:spAutoFit/>
          </a:bodyPr>
          <a:lstStyle>
            <a:lvl1pPr defTabSz="914400">
              <a:spcBef>
                <a:spcPct val="0"/>
              </a:spcBef>
              <a:defRPr sz="3300">
                <a:solidFill>
                  <a:schemeClr val="tx1"/>
                </a:solidFill>
              </a:defRPr>
            </a:lvl1pPr>
          </a:lstStyle>
          <a:p>
            <a:pPr lvl="0" defTabSz="914400">
              <a:spcBef>
                <a:spcPct val="0"/>
              </a:spcBef>
            </a:pPr>
            <a:r>
              <a:rPr lang="en-US" dirty="0"/>
              <a:t>Title 33 pt. black. Bold. Sentence case.</a:t>
            </a:r>
          </a:p>
        </p:txBody>
      </p:sp>
    </p:spTree>
    <p:extLst>
      <p:ext uri="{BB962C8B-B14F-4D97-AF65-F5344CB8AC3E}">
        <p14:creationId xmlns:p14="http://schemas.microsoft.com/office/powerpoint/2010/main" val="425782174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TX Cover: RTX OSC">
    <p:spTree>
      <p:nvGrpSpPr>
        <p:cNvPr id="1" name=""/>
        <p:cNvGrpSpPr/>
        <p:nvPr/>
      </p:nvGrpSpPr>
      <p:grpSpPr>
        <a:xfrm>
          <a:off x="0" y="0"/>
          <a:ext cx="0" cy="0"/>
          <a:chOff x="0" y="0"/>
          <a:chExt cx="0" cy="0"/>
        </a:xfrm>
      </p:grpSpPr>
      <p:cxnSp>
        <p:nvCxnSpPr>
          <p:cNvPr id="9" name="Straight Connector 8"/>
          <p:cNvCxnSpPr/>
          <p:nvPr userDrawn="1"/>
        </p:nvCxnSpPr>
        <p:spPr>
          <a:xfrm>
            <a:off x="694944" y="126143"/>
            <a:ext cx="10820399" cy="0"/>
          </a:xfrm>
          <a:prstGeom prst="line">
            <a:avLst/>
          </a:prstGeom>
          <a:ln w="254000">
            <a:solidFill>
              <a:srgbClr val="CE1126"/>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drawing&#10;&#10;Description automatically generated">
            <a:extLst>
              <a:ext uri="{FF2B5EF4-FFF2-40B4-BE49-F238E27FC236}">
                <a16:creationId xmlns:a16="http://schemas.microsoft.com/office/drawing/2014/main" id="{A30B732B-4EA1-A320-A881-40A3FD57012C}"/>
              </a:ext>
            </a:extLst>
          </p:cNvPr>
          <p:cNvPicPr>
            <a:picLocks noChangeAspect="1"/>
          </p:cNvPicPr>
          <p:nvPr userDrawn="1"/>
        </p:nvPicPr>
        <p:blipFill>
          <a:blip r:embed="rId2"/>
          <a:stretch>
            <a:fillRect/>
          </a:stretch>
        </p:blipFill>
        <p:spPr>
          <a:xfrm>
            <a:off x="2287881" y="3758422"/>
            <a:ext cx="2971277" cy="621792"/>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794DB47D-3402-763A-EFF2-E3F38B6DE66B}"/>
              </a:ext>
            </a:extLst>
          </p:cNvPr>
          <p:cNvPicPr>
            <a:picLocks noChangeAspect="1"/>
          </p:cNvPicPr>
          <p:nvPr userDrawn="1"/>
        </p:nvPicPr>
        <p:blipFill>
          <a:blip r:embed="rId3"/>
          <a:stretch>
            <a:fillRect/>
          </a:stretch>
        </p:blipFill>
        <p:spPr>
          <a:xfrm>
            <a:off x="694944" y="2074428"/>
            <a:ext cx="3419856" cy="1310581"/>
          </a:xfrm>
          <a:prstGeom prst="rect">
            <a:avLst/>
          </a:prstGeom>
        </p:spPr>
      </p:pic>
      <p:sp>
        <p:nvSpPr>
          <p:cNvPr id="5" name="Date">
            <a:extLst>
              <a:ext uri="{FF2B5EF4-FFF2-40B4-BE49-F238E27FC236}">
                <a16:creationId xmlns:a16="http://schemas.microsoft.com/office/drawing/2014/main" id="{3383F9D9-8827-C9F7-B03E-A77985F5BB10}"/>
              </a:ext>
            </a:extLst>
          </p:cNvPr>
          <p:cNvSpPr>
            <a:spLocks noGrp="1"/>
          </p:cNvSpPr>
          <p:nvPr>
            <p:ph type="body" sz="quarter" idx="14" hasCustomPrompt="1"/>
          </p:nvPr>
        </p:nvSpPr>
        <p:spPr>
          <a:xfrm>
            <a:off x="6248400" y="4978631"/>
            <a:ext cx="1866900" cy="193899"/>
          </a:xfrm>
          <a:noFill/>
        </p:spPr>
        <p:txBody>
          <a:bodyPr>
            <a:spAutoFit/>
          </a:bodyPr>
          <a:lstStyle>
            <a:lvl1pPr>
              <a:defRPr sz="14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6" name="Presenters">
            <a:extLst>
              <a:ext uri="{FF2B5EF4-FFF2-40B4-BE49-F238E27FC236}">
                <a16:creationId xmlns:a16="http://schemas.microsoft.com/office/drawing/2014/main" id="{11FD53ED-BABA-D479-5DE7-B79E9C12174B}"/>
              </a:ext>
            </a:extLst>
          </p:cNvPr>
          <p:cNvSpPr>
            <a:spLocks noGrp="1"/>
          </p:cNvSpPr>
          <p:nvPr>
            <p:ph type="body" sz="quarter" idx="13" hasCustomPrompt="1"/>
          </p:nvPr>
        </p:nvSpPr>
        <p:spPr>
          <a:xfrm>
            <a:off x="6248400" y="3944669"/>
            <a:ext cx="5266943" cy="249299"/>
          </a:xfrm>
          <a:noFill/>
        </p:spPr>
        <p:txBody>
          <a:bodyPr vert="horz" lIns="0" tIns="0" rIns="0" bIns="0" rtlCol="0">
            <a:sp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11" name="Title">
            <a:extLst>
              <a:ext uri="{FF2B5EF4-FFF2-40B4-BE49-F238E27FC236}">
                <a16:creationId xmlns:a16="http://schemas.microsoft.com/office/drawing/2014/main" id="{B6D9EF6F-6603-D6FF-8A36-EB6816E003BC}"/>
              </a:ext>
            </a:extLst>
          </p:cNvPr>
          <p:cNvSpPr>
            <a:spLocks noGrp="1"/>
          </p:cNvSpPr>
          <p:nvPr>
            <p:ph type="title" hasCustomPrompt="1"/>
          </p:nvPr>
        </p:nvSpPr>
        <p:spPr>
          <a:xfrm>
            <a:off x="6248400" y="2264747"/>
            <a:ext cx="5257800" cy="914096"/>
          </a:xfrm>
          <a:noFill/>
        </p:spPr>
        <p:txBody>
          <a:bodyPr anchor="t" anchorCtr="0">
            <a:spAutoFit/>
          </a:bodyPr>
          <a:lstStyle>
            <a:lvl1pPr defTabSz="914400">
              <a:spcBef>
                <a:spcPct val="0"/>
              </a:spcBef>
              <a:defRPr sz="3300">
                <a:solidFill>
                  <a:schemeClr val="tx1"/>
                </a:solidFill>
              </a:defRPr>
            </a:lvl1pPr>
          </a:lstStyle>
          <a:p>
            <a:pPr lvl="0" defTabSz="914400">
              <a:spcBef>
                <a:spcPct val="0"/>
              </a:spcBef>
            </a:pPr>
            <a:r>
              <a:rPr lang="en-US" dirty="0"/>
              <a:t>Title 33 pt. black. Bold. Sentence case.</a:t>
            </a:r>
          </a:p>
        </p:txBody>
      </p:sp>
    </p:spTree>
    <p:extLst>
      <p:ext uri="{BB962C8B-B14F-4D97-AF65-F5344CB8AC3E}">
        <p14:creationId xmlns:p14="http://schemas.microsoft.com/office/powerpoint/2010/main" val="307246883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TX: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2008402"/>
            <a:ext cx="10829543" cy="3782798"/>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4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a:solidFill>
                  <a:schemeClr val="tx1"/>
                </a:solidFill>
                <a:latin typeface="+mn-lt"/>
                <a:ea typeface="+mn-ea"/>
                <a:cs typeface="+mn-cs"/>
              </a:defRPr>
            </a:lvl5pPr>
          </a:lstStyle>
          <a:p>
            <a:pPr lvl="0"/>
            <a:r>
              <a:rPr lang="en-US" dirty="0"/>
              <a:t>Main bullet. 24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76929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TX Cover: EH&amp;S">
    <p:spTree>
      <p:nvGrpSpPr>
        <p:cNvPr id="1" name=""/>
        <p:cNvGrpSpPr/>
        <p:nvPr/>
      </p:nvGrpSpPr>
      <p:grpSpPr>
        <a:xfrm>
          <a:off x="0" y="0"/>
          <a:ext cx="0" cy="0"/>
          <a:chOff x="0" y="0"/>
          <a:chExt cx="0" cy="0"/>
        </a:xfrm>
      </p:grpSpPr>
      <p:cxnSp>
        <p:nvCxnSpPr>
          <p:cNvPr id="9" name="Straight Connector 8"/>
          <p:cNvCxnSpPr/>
          <p:nvPr userDrawn="1"/>
        </p:nvCxnSpPr>
        <p:spPr>
          <a:xfrm>
            <a:off x="694944" y="126143"/>
            <a:ext cx="10820399" cy="0"/>
          </a:xfrm>
          <a:prstGeom prst="line">
            <a:avLst/>
          </a:prstGeom>
          <a:ln w="254000">
            <a:solidFill>
              <a:srgbClr val="CE1126"/>
            </a:solidFill>
          </a:ln>
        </p:spPr>
        <p:style>
          <a:lnRef idx="1">
            <a:schemeClr val="accent1"/>
          </a:lnRef>
          <a:fillRef idx="0">
            <a:schemeClr val="accent1"/>
          </a:fillRef>
          <a:effectRef idx="0">
            <a:schemeClr val="accent1"/>
          </a:effectRef>
          <a:fontRef idx="minor">
            <a:schemeClr val="tx1"/>
          </a:fontRef>
        </p:style>
      </p:cxnSp>
      <p:pic>
        <p:nvPicPr>
          <p:cNvPr id="4" name="Picture 3" descr="Shape&#10;&#10;Description automatically generated with medium confidence">
            <a:extLst>
              <a:ext uri="{FF2B5EF4-FFF2-40B4-BE49-F238E27FC236}">
                <a16:creationId xmlns:a16="http://schemas.microsoft.com/office/drawing/2014/main" id="{59D990CE-6E9A-2FE8-5E3E-88209011DBE0}"/>
              </a:ext>
            </a:extLst>
          </p:cNvPr>
          <p:cNvPicPr>
            <a:picLocks noChangeAspect="1"/>
          </p:cNvPicPr>
          <p:nvPr userDrawn="1"/>
        </p:nvPicPr>
        <p:blipFill>
          <a:blip r:embed="rId2"/>
          <a:stretch>
            <a:fillRect/>
          </a:stretch>
        </p:blipFill>
        <p:spPr>
          <a:xfrm>
            <a:off x="694944" y="2074428"/>
            <a:ext cx="3419856" cy="1310581"/>
          </a:xfrm>
          <a:prstGeom prst="rect">
            <a:avLst/>
          </a:prstGeom>
        </p:spPr>
      </p:pic>
      <p:sp>
        <p:nvSpPr>
          <p:cNvPr id="5" name="Date">
            <a:extLst>
              <a:ext uri="{FF2B5EF4-FFF2-40B4-BE49-F238E27FC236}">
                <a16:creationId xmlns:a16="http://schemas.microsoft.com/office/drawing/2014/main" id="{EF4EBF58-7C92-8BBC-0036-9850BDDB408E}"/>
              </a:ext>
            </a:extLst>
          </p:cNvPr>
          <p:cNvSpPr>
            <a:spLocks noGrp="1"/>
          </p:cNvSpPr>
          <p:nvPr>
            <p:ph type="body" sz="quarter" idx="14" hasCustomPrompt="1"/>
          </p:nvPr>
        </p:nvSpPr>
        <p:spPr>
          <a:xfrm>
            <a:off x="6248400" y="4978631"/>
            <a:ext cx="1866900" cy="193899"/>
          </a:xfrm>
          <a:noFill/>
        </p:spPr>
        <p:txBody>
          <a:bodyPr>
            <a:spAutoFit/>
          </a:bodyPr>
          <a:lstStyle>
            <a:lvl1pPr>
              <a:defRPr sz="14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6" name="Presenters">
            <a:extLst>
              <a:ext uri="{FF2B5EF4-FFF2-40B4-BE49-F238E27FC236}">
                <a16:creationId xmlns:a16="http://schemas.microsoft.com/office/drawing/2014/main" id="{0BE896F8-D2D8-4246-2B55-78ACA6C7F8CC}"/>
              </a:ext>
            </a:extLst>
          </p:cNvPr>
          <p:cNvSpPr>
            <a:spLocks noGrp="1"/>
          </p:cNvSpPr>
          <p:nvPr>
            <p:ph type="body" sz="quarter" idx="13" hasCustomPrompt="1"/>
          </p:nvPr>
        </p:nvSpPr>
        <p:spPr>
          <a:xfrm>
            <a:off x="6248400" y="3944669"/>
            <a:ext cx="5266943" cy="249299"/>
          </a:xfrm>
          <a:noFill/>
        </p:spPr>
        <p:txBody>
          <a:bodyPr vert="horz" lIns="0" tIns="0" rIns="0" bIns="0" rtlCol="0">
            <a:sp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11" name="Title">
            <a:extLst>
              <a:ext uri="{FF2B5EF4-FFF2-40B4-BE49-F238E27FC236}">
                <a16:creationId xmlns:a16="http://schemas.microsoft.com/office/drawing/2014/main" id="{96E7649D-BB22-6CBF-ED3E-DD9609391EC1}"/>
              </a:ext>
            </a:extLst>
          </p:cNvPr>
          <p:cNvSpPr>
            <a:spLocks noGrp="1"/>
          </p:cNvSpPr>
          <p:nvPr>
            <p:ph type="title" hasCustomPrompt="1"/>
          </p:nvPr>
        </p:nvSpPr>
        <p:spPr>
          <a:xfrm>
            <a:off x="6248400" y="2264747"/>
            <a:ext cx="5257800" cy="914096"/>
          </a:xfrm>
          <a:noFill/>
        </p:spPr>
        <p:txBody>
          <a:bodyPr anchor="t" anchorCtr="0">
            <a:spAutoFit/>
          </a:bodyPr>
          <a:lstStyle>
            <a:lvl1pPr defTabSz="914400">
              <a:spcBef>
                <a:spcPct val="0"/>
              </a:spcBef>
              <a:defRPr sz="3300">
                <a:solidFill>
                  <a:schemeClr val="tx1"/>
                </a:solidFill>
              </a:defRPr>
            </a:lvl1pPr>
          </a:lstStyle>
          <a:p>
            <a:pPr lvl="0" defTabSz="914400">
              <a:spcBef>
                <a:spcPct val="0"/>
              </a:spcBef>
            </a:pPr>
            <a:r>
              <a:rPr lang="en-US" dirty="0"/>
              <a:t>Title 33 pt. black. Bold. Sentence case.</a:t>
            </a:r>
          </a:p>
        </p:txBody>
      </p:sp>
      <p:pic>
        <p:nvPicPr>
          <p:cNvPr id="16" name="Picture 15" descr="A picture containing drawing&#10;&#10;Description automatically generated">
            <a:extLst>
              <a:ext uri="{FF2B5EF4-FFF2-40B4-BE49-F238E27FC236}">
                <a16:creationId xmlns:a16="http://schemas.microsoft.com/office/drawing/2014/main" id="{06882C76-F5C7-C3EE-960B-6472B10CAA0F}"/>
              </a:ext>
            </a:extLst>
          </p:cNvPr>
          <p:cNvPicPr>
            <a:picLocks noChangeAspect="1"/>
          </p:cNvPicPr>
          <p:nvPr userDrawn="1"/>
        </p:nvPicPr>
        <p:blipFill>
          <a:blip r:embed="rId3"/>
          <a:stretch>
            <a:fillRect/>
          </a:stretch>
        </p:blipFill>
        <p:spPr>
          <a:xfrm>
            <a:off x="2287880" y="3756987"/>
            <a:ext cx="2971277" cy="621792"/>
          </a:xfrm>
          <a:prstGeom prst="rect">
            <a:avLst/>
          </a:prstGeom>
        </p:spPr>
      </p:pic>
    </p:spTree>
    <p:extLst>
      <p:ext uri="{BB962C8B-B14F-4D97-AF65-F5344CB8AC3E}">
        <p14:creationId xmlns:p14="http://schemas.microsoft.com/office/powerpoint/2010/main" val="312074423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TX Cover: Global Security">
    <p:spTree>
      <p:nvGrpSpPr>
        <p:cNvPr id="1" name=""/>
        <p:cNvGrpSpPr/>
        <p:nvPr/>
      </p:nvGrpSpPr>
      <p:grpSpPr>
        <a:xfrm>
          <a:off x="0" y="0"/>
          <a:ext cx="0" cy="0"/>
          <a:chOff x="0" y="0"/>
          <a:chExt cx="0" cy="0"/>
        </a:xfrm>
      </p:grpSpPr>
      <p:cxnSp>
        <p:nvCxnSpPr>
          <p:cNvPr id="9" name="Straight Connector 8"/>
          <p:cNvCxnSpPr/>
          <p:nvPr userDrawn="1"/>
        </p:nvCxnSpPr>
        <p:spPr>
          <a:xfrm>
            <a:off x="694944" y="126143"/>
            <a:ext cx="10820399" cy="0"/>
          </a:xfrm>
          <a:prstGeom prst="line">
            <a:avLst/>
          </a:prstGeom>
          <a:ln w="254000">
            <a:solidFill>
              <a:srgbClr val="CE1126"/>
            </a:solidFill>
          </a:ln>
        </p:spPr>
        <p:style>
          <a:lnRef idx="1">
            <a:schemeClr val="accent1"/>
          </a:lnRef>
          <a:fillRef idx="0">
            <a:schemeClr val="accent1"/>
          </a:fillRef>
          <a:effectRef idx="0">
            <a:schemeClr val="accent1"/>
          </a:effectRef>
          <a:fontRef idx="minor">
            <a:schemeClr val="tx1"/>
          </a:fontRef>
        </p:style>
      </p:cxnSp>
      <p:pic>
        <p:nvPicPr>
          <p:cNvPr id="4" name="Picture 3" descr="Shape&#10;&#10;Description automatically generated with medium confidence">
            <a:extLst>
              <a:ext uri="{FF2B5EF4-FFF2-40B4-BE49-F238E27FC236}">
                <a16:creationId xmlns:a16="http://schemas.microsoft.com/office/drawing/2014/main" id="{C73A1A55-41F3-0004-ED3E-F56A7E68A9D4}"/>
              </a:ext>
            </a:extLst>
          </p:cNvPr>
          <p:cNvPicPr>
            <a:picLocks noChangeAspect="1"/>
          </p:cNvPicPr>
          <p:nvPr userDrawn="1"/>
        </p:nvPicPr>
        <p:blipFill>
          <a:blip r:embed="rId2"/>
          <a:stretch>
            <a:fillRect/>
          </a:stretch>
        </p:blipFill>
        <p:spPr>
          <a:xfrm>
            <a:off x="694944" y="2074428"/>
            <a:ext cx="3419856" cy="1310581"/>
          </a:xfrm>
          <a:prstGeom prst="rect">
            <a:avLst/>
          </a:prstGeom>
        </p:spPr>
      </p:pic>
      <p:sp>
        <p:nvSpPr>
          <p:cNvPr id="5" name="Date">
            <a:extLst>
              <a:ext uri="{FF2B5EF4-FFF2-40B4-BE49-F238E27FC236}">
                <a16:creationId xmlns:a16="http://schemas.microsoft.com/office/drawing/2014/main" id="{AF228B9A-33A8-71A3-608A-8340813D015C}"/>
              </a:ext>
            </a:extLst>
          </p:cNvPr>
          <p:cNvSpPr>
            <a:spLocks noGrp="1"/>
          </p:cNvSpPr>
          <p:nvPr>
            <p:ph type="body" sz="quarter" idx="14" hasCustomPrompt="1"/>
          </p:nvPr>
        </p:nvSpPr>
        <p:spPr>
          <a:xfrm>
            <a:off x="6248400" y="4978631"/>
            <a:ext cx="1866900" cy="193899"/>
          </a:xfrm>
          <a:noFill/>
        </p:spPr>
        <p:txBody>
          <a:bodyPr>
            <a:spAutoFit/>
          </a:bodyPr>
          <a:lstStyle>
            <a:lvl1pPr>
              <a:defRPr sz="14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6" name="Presenters">
            <a:extLst>
              <a:ext uri="{FF2B5EF4-FFF2-40B4-BE49-F238E27FC236}">
                <a16:creationId xmlns:a16="http://schemas.microsoft.com/office/drawing/2014/main" id="{057C9A95-2F7F-B5BA-40AD-41A6815F2881}"/>
              </a:ext>
            </a:extLst>
          </p:cNvPr>
          <p:cNvSpPr>
            <a:spLocks noGrp="1"/>
          </p:cNvSpPr>
          <p:nvPr>
            <p:ph type="body" sz="quarter" idx="13" hasCustomPrompt="1"/>
          </p:nvPr>
        </p:nvSpPr>
        <p:spPr>
          <a:xfrm>
            <a:off x="6248400" y="3944669"/>
            <a:ext cx="5266943" cy="249299"/>
          </a:xfrm>
          <a:noFill/>
        </p:spPr>
        <p:txBody>
          <a:bodyPr vert="horz" lIns="0" tIns="0" rIns="0" bIns="0" rtlCol="0">
            <a:sp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11" name="Title">
            <a:extLst>
              <a:ext uri="{FF2B5EF4-FFF2-40B4-BE49-F238E27FC236}">
                <a16:creationId xmlns:a16="http://schemas.microsoft.com/office/drawing/2014/main" id="{3BCCA340-0473-D854-A11A-A9A1AE160493}"/>
              </a:ext>
            </a:extLst>
          </p:cNvPr>
          <p:cNvSpPr>
            <a:spLocks noGrp="1"/>
          </p:cNvSpPr>
          <p:nvPr>
            <p:ph type="title" hasCustomPrompt="1"/>
          </p:nvPr>
        </p:nvSpPr>
        <p:spPr>
          <a:xfrm>
            <a:off x="6248400" y="2264747"/>
            <a:ext cx="5257800" cy="914096"/>
          </a:xfrm>
          <a:noFill/>
        </p:spPr>
        <p:txBody>
          <a:bodyPr anchor="t" anchorCtr="0">
            <a:spAutoFit/>
          </a:bodyPr>
          <a:lstStyle>
            <a:lvl1pPr defTabSz="914400">
              <a:spcBef>
                <a:spcPct val="0"/>
              </a:spcBef>
              <a:defRPr sz="3300">
                <a:solidFill>
                  <a:schemeClr val="tx1"/>
                </a:solidFill>
              </a:defRPr>
            </a:lvl1pPr>
          </a:lstStyle>
          <a:p>
            <a:pPr lvl="0" defTabSz="914400">
              <a:spcBef>
                <a:spcPct val="0"/>
              </a:spcBef>
            </a:pPr>
            <a:r>
              <a:rPr lang="en-US" dirty="0"/>
              <a:t>Title 33 pt. black. Bold. Sentence case.</a:t>
            </a:r>
          </a:p>
        </p:txBody>
      </p:sp>
      <p:pic>
        <p:nvPicPr>
          <p:cNvPr id="16" name="Picture 15" descr="Logo&#10;&#10;Description automatically generated">
            <a:extLst>
              <a:ext uri="{FF2B5EF4-FFF2-40B4-BE49-F238E27FC236}">
                <a16:creationId xmlns:a16="http://schemas.microsoft.com/office/drawing/2014/main" id="{DBBDDFAC-A7C1-BA74-40A1-6C6988869212}"/>
              </a:ext>
            </a:extLst>
          </p:cNvPr>
          <p:cNvPicPr>
            <a:picLocks noChangeAspect="1"/>
          </p:cNvPicPr>
          <p:nvPr userDrawn="1"/>
        </p:nvPicPr>
        <p:blipFill>
          <a:blip r:embed="rId3"/>
          <a:stretch>
            <a:fillRect/>
          </a:stretch>
        </p:blipFill>
        <p:spPr>
          <a:xfrm>
            <a:off x="2287881" y="3757953"/>
            <a:ext cx="2971277" cy="621792"/>
          </a:xfrm>
          <a:prstGeom prst="rect">
            <a:avLst/>
          </a:prstGeom>
        </p:spPr>
      </p:pic>
    </p:spTree>
    <p:extLst>
      <p:ext uri="{BB962C8B-B14F-4D97-AF65-F5344CB8AC3E}">
        <p14:creationId xmlns:p14="http://schemas.microsoft.com/office/powerpoint/2010/main" val="107957137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siness Images 1">
    <p:spTree>
      <p:nvGrpSpPr>
        <p:cNvPr id="1" name=""/>
        <p:cNvGrpSpPr/>
        <p:nvPr/>
      </p:nvGrpSpPr>
      <p:grpSpPr>
        <a:xfrm>
          <a:off x="0" y="0"/>
          <a:ext cx="0" cy="0"/>
          <a:chOff x="0" y="0"/>
          <a:chExt cx="0" cy="0"/>
        </a:xfrm>
      </p:grpSpPr>
      <p:sp>
        <p:nvSpPr>
          <p:cNvPr id="8" name="Date"/>
          <p:cNvSpPr>
            <a:spLocks noGrp="1"/>
          </p:cNvSpPr>
          <p:nvPr>
            <p:ph type="body" sz="quarter" idx="14" hasCustomPrompt="1"/>
          </p:nvPr>
        </p:nvSpPr>
        <p:spPr>
          <a:xfrm>
            <a:off x="4126313" y="6045344"/>
            <a:ext cx="1866900" cy="166199"/>
          </a:xfrm>
          <a:noFill/>
        </p:spPr>
        <p:txBody>
          <a:bodyPr>
            <a:spAutoFit/>
          </a:bodyPr>
          <a:lstStyle>
            <a:lvl1pPr>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7" name="Presenters"/>
          <p:cNvSpPr>
            <a:spLocks noGrp="1"/>
          </p:cNvSpPr>
          <p:nvPr>
            <p:ph type="body" sz="quarter" idx="13" hasCustomPrompt="1"/>
          </p:nvPr>
        </p:nvSpPr>
        <p:spPr>
          <a:xfrm>
            <a:off x="4126314" y="5470819"/>
            <a:ext cx="7124700" cy="443198"/>
          </a:xfrm>
          <a:noFill/>
        </p:spPr>
        <p:txBody>
          <a:bodyPr vert="horz" lIns="0" tIns="0" rIns="0" bIns="0" rtlCol="0">
            <a:sp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Name, Title, Function. 16 pt. black.</a:t>
            </a:r>
          </a:p>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Name, Title, Function. 16 pt. black.</a:t>
            </a:r>
          </a:p>
        </p:txBody>
      </p:sp>
      <p:sp>
        <p:nvSpPr>
          <p:cNvPr id="2" name="Title"/>
          <p:cNvSpPr>
            <a:spLocks noGrp="1"/>
          </p:cNvSpPr>
          <p:nvPr>
            <p:ph type="title" hasCustomPrompt="1"/>
          </p:nvPr>
        </p:nvSpPr>
        <p:spPr>
          <a:xfrm>
            <a:off x="4126313" y="4591892"/>
            <a:ext cx="7124701" cy="692497"/>
          </a:xfrm>
          <a:noFill/>
        </p:spPr>
        <p:txBody>
          <a:bodyPr anchor="b" anchorCtr="0">
            <a:spAutoFit/>
          </a:bodyPr>
          <a:lstStyle>
            <a:lvl1pPr defTabSz="914400">
              <a:spcBef>
                <a:spcPct val="0"/>
              </a:spcBef>
              <a:defRPr sz="2500">
                <a:solidFill>
                  <a:schemeClr val="tx1"/>
                </a:solidFill>
              </a:defRPr>
            </a:lvl1pPr>
          </a:lstStyle>
          <a:p>
            <a:pPr lvl="0" defTabSz="914400">
              <a:spcBef>
                <a:spcPct val="0"/>
              </a:spcBef>
            </a:pPr>
            <a:r>
              <a:rPr lang="en-US"/>
              <a:t>Title 25 pt. black. Bold. Sentence case. Bold. Sentence case.</a:t>
            </a:r>
          </a:p>
        </p:txBody>
      </p:sp>
      <p:pic>
        <p:nvPicPr>
          <p:cNvPr id="4" name="Picture 3" descr="Shape&#10;&#10;Description automatically generated with medium confidence">
            <a:extLst>
              <a:ext uri="{FF2B5EF4-FFF2-40B4-BE49-F238E27FC236}">
                <a16:creationId xmlns:a16="http://schemas.microsoft.com/office/drawing/2014/main" id="{636334D9-D75F-00E4-33E6-B1D3E4C0036E}"/>
              </a:ext>
            </a:extLst>
          </p:cNvPr>
          <p:cNvPicPr>
            <a:picLocks noChangeAspect="1"/>
          </p:cNvPicPr>
          <p:nvPr userDrawn="1"/>
        </p:nvPicPr>
        <p:blipFill>
          <a:blip r:embed="rId2"/>
          <a:stretch>
            <a:fillRect/>
          </a:stretch>
        </p:blipFill>
        <p:spPr>
          <a:xfrm>
            <a:off x="685799" y="4512062"/>
            <a:ext cx="2390808" cy="916222"/>
          </a:xfrm>
          <a:prstGeom prst="rect">
            <a:avLst/>
          </a:prstGeom>
        </p:spPr>
      </p:pic>
      <p:grpSp>
        <p:nvGrpSpPr>
          <p:cNvPr id="12" name="Group 11">
            <a:extLst>
              <a:ext uri="{FF2B5EF4-FFF2-40B4-BE49-F238E27FC236}">
                <a16:creationId xmlns:a16="http://schemas.microsoft.com/office/drawing/2014/main" id="{A494B1CB-2109-574E-ED43-449AEAE07D0F}"/>
              </a:ext>
            </a:extLst>
          </p:cNvPr>
          <p:cNvGrpSpPr/>
          <p:nvPr userDrawn="1"/>
        </p:nvGrpSpPr>
        <p:grpSpPr>
          <a:xfrm>
            <a:off x="0" y="-9428"/>
            <a:ext cx="12191999" cy="4009929"/>
            <a:chOff x="0" y="-9428"/>
            <a:chExt cx="12191999" cy="4009929"/>
          </a:xfrm>
        </p:grpSpPr>
        <p:pic>
          <p:nvPicPr>
            <p:cNvPr id="5" name="Picture 4" descr="A picture containing sky, outdoor, airplane, aircraft&#10;&#10;Description automatically generated">
              <a:extLst>
                <a:ext uri="{FF2B5EF4-FFF2-40B4-BE49-F238E27FC236}">
                  <a16:creationId xmlns:a16="http://schemas.microsoft.com/office/drawing/2014/main" id="{8BDD6972-7ADE-9896-3C41-E35F87C2FEF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219"/>
            <a:stretch/>
          </p:blipFill>
          <p:spPr>
            <a:xfrm>
              <a:off x="8165599" y="-9428"/>
              <a:ext cx="4026400" cy="4009266"/>
            </a:xfrm>
            <a:prstGeom prst="rect">
              <a:avLst/>
            </a:prstGeom>
          </p:spPr>
        </p:pic>
        <p:pic>
          <p:nvPicPr>
            <p:cNvPr id="10" name="Picture 9">
              <a:extLst>
                <a:ext uri="{FF2B5EF4-FFF2-40B4-BE49-F238E27FC236}">
                  <a16:creationId xmlns:a16="http://schemas.microsoft.com/office/drawing/2014/main" id="{CBF69C06-7396-B132-0B83-AB687378D02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1"/>
            <a:stretch/>
          </p:blipFill>
          <p:spPr>
            <a:xfrm>
              <a:off x="0" y="1"/>
              <a:ext cx="4026399" cy="4000500"/>
            </a:xfrm>
            <a:prstGeom prst="rect">
              <a:avLst/>
            </a:prstGeom>
          </p:spPr>
        </p:pic>
        <p:pic>
          <p:nvPicPr>
            <p:cNvPr id="11" name="Picture 10" descr="A picture containing outdoor, tree, grass, lush&#10;&#10;Description automatically generated">
              <a:extLst>
                <a:ext uri="{FF2B5EF4-FFF2-40B4-BE49-F238E27FC236}">
                  <a16:creationId xmlns:a16="http://schemas.microsoft.com/office/drawing/2014/main" id="{B1AE1D0C-738D-8EF1-3923-281DA6AC947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82799" y="-662"/>
              <a:ext cx="4026400" cy="4000500"/>
            </a:xfrm>
            <a:prstGeom prst="rect">
              <a:avLst/>
            </a:prstGeom>
          </p:spPr>
        </p:pic>
      </p:grpSp>
    </p:spTree>
    <p:extLst>
      <p:ext uri="{BB962C8B-B14F-4D97-AF65-F5344CB8AC3E}">
        <p14:creationId xmlns:p14="http://schemas.microsoft.com/office/powerpoint/2010/main" val="219386646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siness Images 2">
    <p:spTree>
      <p:nvGrpSpPr>
        <p:cNvPr id="1" name=""/>
        <p:cNvGrpSpPr/>
        <p:nvPr/>
      </p:nvGrpSpPr>
      <p:grpSpPr>
        <a:xfrm>
          <a:off x="0" y="0"/>
          <a:ext cx="0" cy="0"/>
          <a:chOff x="0" y="0"/>
          <a:chExt cx="0" cy="0"/>
        </a:xfrm>
      </p:grpSpPr>
      <p:sp>
        <p:nvSpPr>
          <p:cNvPr id="8" name="Date"/>
          <p:cNvSpPr>
            <a:spLocks noGrp="1"/>
          </p:cNvSpPr>
          <p:nvPr>
            <p:ph type="body" sz="quarter" idx="14" hasCustomPrompt="1"/>
          </p:nvPr>
        </p:nvSpPr>
        <p:spPr>
          <a:xfrm>
            <a:off x="5958059" y="5949038"/>
            <a:ext cx="1866900" cy="166199"/>
          </a:xfrm>
          <a:noFill/>
        </p:spPr>
        <p:txBody>
          <a:bodyPr>
            <a:spAutoFit/>
          </a:bodyPr>
          <a:lstStyle>
            <a:lvl1pPr>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7" name="Presenters"/>
          <p:cNvSpPr>
            <a:spLocks noGrp="1"/>
          </p:cNvSpPr>
          <p:nvPr>
            <p:ph type="body" sz="quarter" idx="13" hasCustomPrompt="1"/>
          </p:nvPr>
        </p:nvSpPr>
        <p:spPr>
          <a:xfrm>
            <a:off x="5943601" y="5202240"/>
            <a:ext cx="5560990" cy="443198"/>
          </a:xfrm>
          <a:noFill/>
        </p:spPr>
        <p:txBody>
          <a:bodyPr vert="horz" wrap="square" lIns="0" tIns="0" rIns="0" bIns="0" rtlCol="0">
            <a:spAutoFit/>
          </a:bodyPr>
          <a:lstStyle>
            <a:lvl1pPr marL="0" marR="0" indent="0" algn="l" defTabSz="0" rtl="0" eaLnBrk="1" fontAlgn="auto" latinLnBrk="0" hangingPunct="1">
              <a:lnSpc>
                <a:spcPct val="100000"/>
              </a:lnSpc>
              <a:spcBef>
                <a:spcPts val="0"/>
              </a:spcBef>
              <a:spcAft>
                <a:spcPts val="0"/>
              </a:spcAft>
              <a:buClrTx/>
              <a:buSzPct val="115000"/>
              <a:buFont typeface="Arial" panose="020B0604020202020204" pitchFamily="34" charset="0"/>
              <a:buNone/>
              <a:tabLst/>
              <a:defRPr lang="en-US" sz="1600" b="1"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Name, Title, Function. 16 pt. black. </a:t>
            </a:r>
          </a:p>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Name, Title, Function. 16 pt. black.</a:t>
            </a:r>
          </a:p>
        </p:txBody>
      </p:sp>
      <p:sp>
        <p:nvSpPr>
          <p:cNvPr id="2" name="Title"/>
          <p:cNvSpPr>
            <a:spLocks noGrp="1"/>
          </p:cNvSpPr>
          <p:nvPr>
            <p:ph type="title" hasCustomPrompt="1"/>
          </p:nvPr>
        </p:nvSpPr>
        <p:spPr>
          <a:xfrm>
            <a:off x="689106" y="756879"/>
            <a:ext cx="7121394" cy="1004983"/>
          </a:xfrm>
          <a:noFill/>
        </p:spPr>
        <p:txBody>
          <a:bodyPr anchor="t" anchorCtr="0"/>
          <a:lstStyle>
            <a:lvl1pPr defTabSz="914400">
              <a:spcBef>
                <a:spcPct val="0"/>
              </a:spcBef>
              <a:defRPr sz="3200">
                <a:solidFill>
                  <a:schemeClr val="tx1"/>
                </a:solidFill>
              </a:defRPr>
            </a:lvl1pPr>
          </a:lstStyle>
          <a:p>
            <a:pPr lvl="0" defTabSz="914400">
              <a:spcBef>
                <a:spcPct val="0"/>
              </a:spcBef>
            </a:pPr>
            <a:r>
              <a:rPr lang="en-US"/>
              <a:t>Title 25 pt. black. Bold. </a:t>
            </a:r>
            <a:br>
              <a:rPr lang="en-US"/>
            </a:br>
            <a:r>
              <a:rPr lang="en-US"/>
              <a:t>Sentence case.</a:t>
            </a:r>
          </a:p>
        </p:txBody>
      </p:sp>
      <p:pic>
        <p:nvPicPr>
          <p:cNvPr id="11" name="Picture 10" descr="A picture containing sky, outdoor, farm machine&#10;&#10;Description automatically generated">
            <a:extLst>
              <a:ext uri="{FF2B5EF4-FFF2-40B4-BE49-F238E27FC236}">
                <a16:creationId xmlns:a16="http://schemas.microsoft.com/office/drawing/2014/main" id="{84A5A065-10E5-627F-4FCC-F5D210AAAA5C}"/>
              </a:ext>
            </a:extLst>
          </p:cNvPr>
          <p:cNvPicPr>
            <a:picLocks noChangeAspect="1"/>
          </p:cNvPicPr>
          <p:nvPr userDrawn="1"/>
        </p:nvPicPr>
        <p:blipFill rotWithShape="1">
          <a:blip r:embed="rId2"/>
          <a:srcRect l="25104" t="3838" r="4294"/>
          <a:stretch/>
        </p:blipFill>
        <p:spPr>
          <a:xfrm>
            <a:off x="0" y="2049217"/>
            <a:ext cx="3318006" cy="2542032"/>
          </a:xfrm>
          <a:prstGeom prst="rect">
            <a:avLst/>
          </a:prstGeom>
        </p:spPr>
      </p:pic>
      <p:pic>
        <p:nvPicPr>
          <p:cNvPr id="12" name="Picture 11" descr="A picture containing outdoor, sky, clouds, plane&#10;&#10;Description automatically generated">
            <a:extLst>
              <a:ext uri="{FF2B5EF4-FFF2-40B4-BE49-F238E27FC236}">
                <a16:creationId xmlns:a16="http://schemas.microsoft.com/office/drawing/2014/main" id="{3F669801-6085-368E-3ACB-B6021D2405A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8574" r="11989"/>
          <a:stretch/>
        </p:blipFill>
        <p:spPr>
          <a:xfrm>
            <a:off x="5925249" y="2049217"/>
            <a:ext cx="3589360" cy="2542032"/>
          </a:xfrm>
          <a:prstGeom prst="rect">
            <a:avLst/>
          </a:prstGeom>
        </p:spPr>
      </p:pic>
      <p:pic>
        <p:nvPicPr>
          <p:cNvPr id="13" name="Picture 12" descr="A picture containing engine, plane&#10;&#10;Description automatically generated">
            <a:extLst>
              <a:ext uri="{FF2B5EF4-FFF2-40B4-BE49-F238E27FC236}">
                <a16:creationId xmlns:a16="http://schemas.microsoft.com/office/drawing/2014/main" id="{8A813E3E-5DCD-59DD-E6B7-C31211953A51}"/>
              </a:ext>
            </a:extLst>
          </p:cNvPr>
          <p:cNvPicPr>
            <a:picLocks noChangeAspect="1"/>
          </p:cNvPicPr>
          <p:nvPr userDrawn="1"/>
        </p:nvPicPr>
        <p:blipFill rotWithShape="1">
          <a:blip r:embed="rId4"/>
          <a:srcRect l="19605" t="9943" r="965" b="17699"/>
          <a:stretch/>
        </p:blipFill>
        <p:spPr>
          <a:xfrm>
            <a:off x="3354802" y="2049217"/>
            <a:ext cx="2533651" cy="2542032"/>
          </a:xfrm>
          <a:prstGeom prst="rect">
            <a:avLst/>
          </a:prstGeom>
        </p:spPr>
      </p:pic>
      <p:pic>
        <p:nvPicPr>
          <p:cNvPr id="14" name="Picture 13" descr="A picture containing satellite, transport&#10;&#10;Description automatically generated">
            <a:extLst>
              <a:ext uri="{FF2B5EF4-FFF2-40B4-BE49-F238E27FC236}">
                <a16:creationId xmlns:a16="http://schemas.microsoft.com/office/drawing/2014/main" id="{B1B20B99-2227-8EA1-E5E4-B9A6CD4C1851}"/>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l="873" t="1917" r="792" b="24848"/>
          <a:stretch/>
        </p:blipFill>
        <p:spPr>
          <a:xfrm>
            <a:off x="9551406" y="2049217"/>
            <a:ext cx="2640594" cy="2542032"/>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ADF8C7A9-3A6C-5A99-56C0-AB3D923D810E}"/>
              </a:ext>
            </a:extLst>
          </p:cNvPr>
          <p:cNvPicPr>
            <a:picLocks noChangeAspect="1"/>
          </p:cNvPicPr>
          <p:nvPr userDrawn="1"/>
        </p:nvPicPr>
        <p:blipFill>
          <a:blip r:embed="rId6"/>
          <a:stretch>
            <a:fillRect/>
          </a:stretch>
        </p:blipFill>
        <p:spPr>
          <a:xfrm>
            <a:off x="687409" y="5018208"/>
            <a:ext cx="1995406" cy="764693"/>
          </a:xfrm>
          <a:prstGeom prst="rect">
            <a:avLst/>
          </a:prstGeom>
        </p:spPr>
      </p:pic>
    </p:spTree>
    <p:extLst>
      <p:ext uri="{BB962C8B-B14F-4D97-AF65-F5344CB8AC3E}">
        <p14:creationId xmlns:p14="http://schemas.microsoft.com/office/powerpoint/2010/main" val="276046683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tmosphe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B6E24B-68F1-82CB-29C1-EB08DE7550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796"/>
          <a:stretch/>
        </p:blipFill>
        <p:spPr>
          <a:xfrm>
            <a:off x="-1" y="0"/>
            <a:ext cx="12191999" cy="4968088"/>
          </a:xfrm>
          <a:prstGeom prst="rect">
            <a:avLst/>
          </a:prstGeom>
          <a:ln>
            <a:noFill/>
          </a:ln>
        </p:spPr>
      </p:pic>
      <p:sp>
        <p:nvSpPr>
          <p:cNvPr id="5" name="Title 4">
            <a:extLst>
              <a:ext uri="{FF2B5EF4-FFF2-40B4-BE49-F238E27FC236}">
                <a16:creationId xmlns:a16="http://schemas.microsoft.com/office/drawing/2014/main" id="{B660A336-5AA6-E438-7401-5DD262AE842D}"/>
              </a:ext>
            </a:extLst>
          </p:cNvPr>
          <p:cNvSpPr>
            <a:spLocks noGrp="1"/>
          </p:cNvSpPr>
          <p:nvPr>
            <p:ph type="title" hasCustomPrompt="1"/>
          </p:nvPr>
        </p:nvSpPr>
        <p:spPr>
          <a:xfrm>
            <a:off x="685800" y="2974061"/>
            <a:ext cx="7162800" cy="1329595"/>
          </a:xfrm>
        </p:spPr>
        <p:txBody>
          <a:bodyPr vert="horz" wrap="square" lIns="0" tIns="0" rIns="0" bIns="0" rtlCol="0" anchor="b" anchorCtr="0">
            <a:spAutoFit/>
          </a:bodyPr>
          <a:lstStyle>
            <a:lvl1pPr>
              <a:defRPr lang="en-US" sz="4800">
                <a:solidFill>
                  <a:schemeClr val="bg2"/>
                </a:solidFill>
              </a:defRPr>
            </a:lvl1pPr>
          </a:lstStyle>
          <a:p>
            <a:pPr lvl="0"/>
            <a:r>
              <a:rPr lang="en-US"/>
              <a:t>Title 48 pt. white. Bold. Sentence case.</a:t>
            </a:r>
          </a:p>
        </p:txBody>
      </p:sp>
      <p:sp>
        <p:nvSpPr>
          <p:cNvPr id="6" name="Presenters">
            <a:extLst>
              <a:ext uri="{FF2B5EF4-FFF2-40B4-BE49-F238E27FC236}">
                <a16:creationId xmlns:a16="http://schemas.microsoft.com/office/drawing/2014/main" id="{C5DE7E96-B510-A634-133B-11FCBB2C91BA}"/>
              </a:ext>
            </a:extLst>
          </p:cNvPr>
          <p:cNvSpPr>
            <a:spLocks noGrp="1"/>
          </p:cNvSpPr>
          <p:nvPr>
            <p:ph type="body" sz="quarter" idx="15" hasCustomPrompt="1"/>
          </p:nvPr>
        </p:nvSpPr>
        <p:spPr>
          <a:xfrm>
            <a:off x="676776" y="4492807"/>
            <a:ext cx="5257799" cy="307829"/>
          </a:xfrm>
          <a:noFill/>
        </p:spPr>
        <p:txBody>
          <a:bodyPr vert="horz" lIns="0" tIns="0" rIns="0" bIns="0" rtlCol="0">
            <a:no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600" b="0" baseline="0">
                <a:solidFill>
                  <a:schemeClr val="bg2"/>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16 pt. white. Sentence case.</a:t>
            </a:r>
          </a:p>
        </p:txBody>
      </p:sp>
      <p:sp>
        <p:nvSpPr>
          <p:cNvPr id="8" name="Date">
            <a:extLst>
              <a:ext uri="{FF2B5EF4-FFF2-40B4-BE49-F238E27FC236}">
                <a16:creationId xmlns:a16="http://schemas.microsoft.com/office/drawing/2014/main" id="{B58BFE7C-D752-FE5A-5F65-483EC83FEB92}"/>
              </a:ext>
            </a:extLst>
          </p:cNvPr>
          <p:cNvSpPr>
            <a:spLocks noGrp="1"/>
          </p:cNvSpPr>
          <p:nvPr>
            <p:ph type="body" sz="quarter" idx="14" hasCustomPrompt="1"/>
          </p:nvPr>
        </p:nvSpPr>
        <p:spPr>
          <a:xfrm>
            <a:off x="4114800" y="6032700"/>
            <a:ext cx="1866900" cy="166199"/>
          </a:xfrm>
          <a:noFill/>
        </p:spPr>
        <p:txBody>
          <a:bodyPr>
            <a:spAutoFit/>
          </a:bodyPr>
          <a:lstStyle>
            <a:lvl1pPr>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9" name="Presenters">
            <a:extLst>
              <a:ext uri="{FF2B5EF4-FFF2-40B4-BE49-F238E27FC236}">
                <a16:creationId xmlns:a16="http://schemas.microsoft.com/office/drawing/2014/main" id="{7B42B0BC-BD4F-6368-6F29-30E915528596}"/>
              </a:ext>
            </a:extLst>
          </p:cNvPr>
          <p:cNvSpPr>
            <a:spLocks noGrp="1"/>
          </p:cNvSpPr>
          <p:nvPr>
            <p:ph type="body" sz="quarter" idx="13" hasCustomPrompt="1"/>
          </p:nvPr>
        </p:nvSpPr>
        <p:spPr>
          <a:xfrm>
            <a:off x="4114800" y="5410507"/>
            <a:ext cx="5257799" cy="443198"/>
          </a:xfrm>
          <a:noFill/>
        </p:spPr>
        <p:txBody>
          <a:bodyPr vert="horz" wrap="square" lIns="0" tIns="0" rIns="0" bIns="0" rtlCol="0">
            <a:spAutoFit/>
          </a:bodyPr>
          <a:lstStyle>
            <a:lvl1pPr>
              <a:defRPr lang="en-US" sz="1600" baseline="0" dirty="0"/>
            </a:lvl1pPr>
          </a:lstStyle>
          <a:p>
            <a:pPr marR="0" lvl="0" fontAlgn="auto">
              <a:spcAft>
                <a:spcPts val="0"/>
              </a:spcAft>
              <a:buClrTx/>
              <a:tabLst/>
            </a:pPr>
            <a:r>
              <a:rPr lang="en-US"/>
              <a:t>Name, Title, Function. 16 pt. black.</a:t>
            </a:r>
          </a:p>
          <a:p>
            <a:pPr marR="0" lvl="0" fontAlgn="auto">
              <a:spcAft>
                <a:spcPts val="0"/>
              </a:spcAft>
              <a:buClrTx/>
              <a:tabLst/>
            </a:pPr>
            <a:r>
              <a:rPr lang="en-US"/>
              <a:t>Name, Title, Function. 16 pt. black.</a:t>
            </a:r>
          </a:p>
        </p:txBody>
      </p:sp>
      <p:pic>
        <p:nvPicPr>
          <p:cNvPr id="7" name="Picture 6" descr="Shape&#10;&#10;Description automatically generated with medium confidence">
            <a:extLst>
              <a:ext uri="{FF2B5EF4-FFF2-40B4-BE49-F238E27FC236}">
                <a16:creationId xmlns:a16="http://schemas.microsoft.com/office/drawing/2014/main" id="{CDC9AC35-F76E-90C7-56F4-788FA01142BE}"/>
              </a:ext>
            </a:extLst>
          </p:cNvPr>
          <p:cNvPicPr>
            <a:picLocks noChangeAspect="1"/>
          </p:cNvPicPr>
          <p:nvPr userDrawn="1"/>
        </p:nvPicPr>
        <p:blipFill>
          <a:blip r:embed="rId3"/>
          <a:stretch>
            <a:fillRect/>
          </a:stretch>
        </p:blipFill>
        <p:spPr>
          <a:xfrm>
            <a:off x="676776" y="5319879"/>
            <a:ext cx="1661395" cy="636691"/>
          </a:xfrm>
          <a:prstGeom prst="rect">
            <a:avLst/>
          </a:prstGeom>
        </p:spPr>
      </p:pic>
    </p:spTree>
    <p:extLst>
      <p:ext uri="{BB962C8B-B14F-4D97-AF65-F5344CB8AC3E}">
        <p14:creationId xmlns:p14="http://schemas.microsoft.com/office/powerpoint/2010/main" val="146704956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uidance: RTX Color Palette">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83E520A4-FAAE-1C23-A63D-FAE04B206131}"/>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2" name="TextBox 1">
            <a:extLst>
              <a:ext uri="{FF2B5EF4-FFF2-40B4-BE49-F238E27FC236}">
                <a16:creationId xmlns:a16="http://schemas.microsoft.com/office/drawing/2014/main" id="{53C14E4D-FFCC-16F0-1F0B-8A1621EFC611}"/>
              </a:ext>
            </a:extLst>
          </p:cNvPr>
          <p:cNvSpPr txBox="1"/>
          <p:nvPr userDrawn="1"/>
        </p:nvSpPr>
        <p:spPr>
          <a:xfrm>
            <a:off x="662940" y="468598"/>
            <a:ext cx="10896600" cy="486287"/>
          </a:xfrm>
          <a:prstGeom prst="rect">
            <a:avLst/>
          </a:prstGeom>
        </p:spPr>
        <p:txBody>
          <a:bodyPr vert="horz" lIns="0" tIns="0" rIns="0" bIns="0" rtlCol="0" anchor="t" anchorCtr="0">
            <a:noAutofit/>
          </a:bodyPr>
          <a:lstStyle>
            <a:lvl1pPr>
              <a:lnSpc>
                <a:spcPct val="80000"/>
              </a:lnSpc>
              <a:spcBef>
                <a:spcPct val="0"/>
              </a:spcBef>
              <a:buNone/>
              <a:defRPr sz="3200" b="1">
                <a:solidFill>
                  <a:schemeClr val="tx2"/>
                </a:solidFill>
                <a:latin typeface="+mj-lt"/>
                <a:ea typeface="+mj-ea"/>
                <a:cs typeface="+mj-cs"/>
              </a:defRPr>
            </a:lvl1pPr>
          </a:lstStyle>
          <a:p>
            <a:pPr lvl="0"/>
            <a:r>
              <a:rPr lang="en-US">
                <a:solidFill>
                  <a:schemeClr val="tx1"/>
                </a:solidFill>
              </a:rPr>
              <a:t>RTX color palette</a:t>
            </a:r>
          </a:p>
        </p:txBody>
      </p:sp>
      <p:sp>
        <p:nvSpPr>
          <p:cNvPr id="4" name="Rectangle 3">
            <a:extLst>
              <a:ext uri="{FF2B5EF4-FFF2-40B4-BE49-F238E27FC236}">
                <a16:creationId xmlns:a16="http://schemas.microsoft.com/office/drawing/2014/main" id="{ED841BBA-C64A-D926-1311-F092A2C6AC0E}"/>
              </a:ext>
            </a:extLst>
          </p:cNvPr>
          <p:cNvSpPr/>
          <p:nvPr userDrawn="1"/>
        </p:nvSpPr>
        <p:spPr>
          <a:xfrm>
            <a:off x="694270" y="1714500"/>
            <a:ext cx="3405162" cy="369332"/>
          </a:xfrm>
          <a:prstGeom prst="rect">
            <a:avLst/>
          </a:prstGeom>
          <a:noFill/>
        </p:spPr>
        <p:txBody>
          <a:bodyPr wrap="square" lIns="0" tIns="0" rIns="0" bIns="0">
            <a:spAutoFit/>
          </a:bodyPr>
          <a:lstStyle/>
          <a:p>
            <a:pPr marL="0" lvl="1"/>
            <a:r>
              <a:rPr lang="en-US" sz="1200" b="1" dirty="0"/>
              <a:t>RTX primary palette</a:t>
            </a:r>
          </a:p>
          <a:p>
            <a:pPr marL="0" lvl="1"/>
            <a:r>
              <a:rPr lang="en-US" sz="1200" dirty="0"/>
              <a:t>Our primary palette consists of black and white. </a:t>
            </a:r>
          </a:p>
        </p:txBody>
      </p:sp>
      <p:sp>
        <p:nvSpPr>
          <p:cNvPr id="5" name="Rectangle 4">
            <a:extLst>
              <a:ext uri="{FF2B5EF4-FFF2-40B4-BE49-F238E27FC236}">
                <a16:creationId xmlns:a16="http://schemas.microsoft.com/office/drawing/2014/main" id="{8C28EA49-0A02-0ED7-45A0-47A86C772A32}"/>
              </a:ext>
            </a:extLst>
          </p:cNvPr>
          <p:cNvSpPr/>
          <p:nvPr userDrawn="1"/>
        </p:nvSpPr>
        <p:spPr>
          <a:xfrm>
            <a:off x="685800" y="4252665"/>
            <a:ext cx="3754700" cy="1292662"/>
          </a:xfrm>
          <a:prstGeom prst="rect">
            <a:avLst/>
          </a:prstGeom>
          <a:noFill/>
        </p:spPr>
        <p:txBody>
          <a:bodyPr wrap="square" lIns="0" tIns="0" rIns="0" bIns="0">
            <a:spAutoFit/>
          </a:bodyPr>
          <a:lstStyle/>
          <a:p>
            <a:pPr marL="0" lvl="1"/>
            <a:r>
              <a:rPr lang="en-US" sz="1200" b="1" baseline="0" dirty="0"/>
              <a:t>PPT tertiary palette</a:t>
            </a:r>
            <a:endParaRPr lang="en-US" sz="1200" b="1" dirty="0"/>
          </a:p>
          <a:p>
            <a:pPr marL="0" lvl="1"/>
            <a:r>
              <a:rPr lang="en-US" sz="1200" dirty="0"/>
              <a:t>Accent colors </a:t>
            </a:r>
            <a:r>
              <a:rPr lang="en-US" sz="1200" b="1" dirty="0"/>
              <a:t>only</a:t>
            </a:r>
            <a:r>
              <a:rPr lang="en-US" sz="1200" baseline="0" dirty="0"/>
              <a:t> </a:t>
            </a:r>
            <a:r>
              <a:rPr lang="en-US" sz="1200" dirty="0"/>
              <a:t>for use in charts and graphs </a:t>
            </a:r>
            <a:br>
              <a:rPr lang="en-US" sz="1200" dirty="0"/>
            </a:br>
            <a:r>
              <a:rPr lang="en-US" sz="1200" dirty="0"/>
              <a:t>with many data points.</a:t>
            </a:r>
          </a:p>
          <a:p>
            <a:pPr marL="0" lvl="1"/>
            <a:endParaRPr lang="en-US" sz="1200" dirty="0"/>
          </a:p>
          <a:p>
            <a:pPr marL="0" lvl="1"/>
            <a:r>
              <a:rPr lang="en-US" sz="1200" dirty="0"/>
              <a:t>These additional</a:t>
            </a:r>
            <a:r>
              <a:rPr lang="en-US" sz="1200" baseline="0" dirty="0"/>
              <a:t> colors should only be used in PowerPoint presentations when needed to clearly communicate a message to your audience. </a:t>
            </a:r>
            <a:endParaRPr lang="en-US" sz="1200" dirty="0"/>
          </a:p>
        </p:txBody>
      </p:sp>
      <p:sp>
        <p:nvSpPr>
          <p:cNvPr id="6" name="TextBox 5">
            <a:extLst>
              <a:ext uri="{FF2B5EF4-FFF2-40B4-BE49-F238E27FC236}">
                <a16:creationId xmlns:a16="http://schemas.microsoft.com/office/drawing/2014/main" id="{28D5D63D-01CA-B54F-8233-A9EB59996BBD}"/>
              </a:ext>
            </a:extLst>
          </p:cNvPr>
          <p:cNvSpPr txBox="1"/>
          <p:nvPr userDrawn="1"/>
        </p:nvSpPr>
        <p:spPr>
          <a:xfrm>
            <a:off x="4376186" y="1714500"/>
            <a:ext cx="4428378" cy="1141145"/>
          </a:xfrm>
          <a:prstGeom prst="rect">
            <a:avLst/>
          </a:prstGeom>
          <a:solidFill>
            <a:schemeClr val="bg2"/>
          </a:solidFill>
          <a:ln>
            <a:solidFill>
              <a:schemeClr val="accent1"/>
            </a:solidFill>
          </a:ln>
        </p:spPr>
        <p:txBody>
          <a:bodyPr wrap="square" rtlCol="0">
            <a:noAutofit/>
          </a:bodyPr>
          <a:lstStyle/>
          <a:p>
            <a:r>
              <a:rPr lang="en-US" sz="900" b="1"/>
              <a:t>White</a:t>
            </a:r>
          </a:p>
          <a:p>
            <a:r>
              <a:rPr lang="en-US" sz="900"/>
              <a:t>RGB: 255, 255, 255</a:t>
            </a:r>
          </a:p>
        </p:txBody>
      </p:sp>
      <p:sp>
        <p:nvSpPr>
          <p:cNvPr id="7" name="TextBox 6">
            <a:extLst>
              <a:ext uri="{FF2B5EF4-FFF2-40B4-BE49-F238E27FC236}">
                <a16:creationId xmlns:a16="http://schemas.microsoft.com/office/drawing/2014/main" id="{A0A73916-2A5F-D430-9CFA-FDCB9C43D8E5}"/>
              </a:ext>
            </a:extLst>
          </p:cNvPr>
          <p:cNvSpPr txBox="1"/>
          <p:nvPr userDrawn="1"/>
        </p:nvSpPr>
        <p:spPr>
          <a:xfrm>
            <a:off x="7818008" y="4638088"/>
            <a:ext cx="1600200" cy="230832"/>
          </a:xfrm>
          <a:prstGeom prst="rect">
            <a:avLst/>
          </a:prstGeom>
          <a:solidFill>
            <a:srgbClr val="EFB661"/>
          </a:solidFill>
        </p:spPr>
        <p:txBody>
          <a:bodyPr wrap="square" rtlCol="0">
            <a:spAutoFit/>
          </a:bodyPr>
          <a:lstStyle/>
          <a:p>
            <a:r>
              <a:rPr lang="en-US" sz="900" b="0">
                <a:solidFill>
                  <a:schemeClr val="bg1"/>
                </a:solidFill>
              </a:rPr>
              <a:t>RGB: 239, 182, 97</a:t>
            </a:r>
          </a:p>
        </p:txBody>
      </p:sp>
      <p:sp>
        <p:nvSpPr>
          <p:cNvPr id="8" name="TextBox 7">
            <a:extLst>
              <a:ext uri="{FF2B5EF4-FFF2-40B4-BE49-F238E27FC236}">
                <a16:creationId xmlns:a16="http://schemas.microsoft.com/office/drawing/2014/main" id="{4285B463-8F9A-BFCE-DCD7-43E205C0A4EC}"/>
              </a:ext>
            </a:extLst>
          </p:cNvPr>
          <p:cNvSpPr txBox="1"/>
          <p:nvPr userDrawn="1"/>
        </p:nvSpPr>
        <p:spPr>
          <a:xfrm>
            <a:off x="4376778" y="4638088"/>
            <a:ext cx="1600200" cy="230832"/>
          </a:xfrm>
          <a:prstGeom prst="rect">
            <a:avLst/>
          </a:prstGeom>
          <a:solidFill>
            <a:srgbClr val="908CC2"/>
          </a:solidFill>
        </p:spPr>
        <p:txBody>
          <a:bodyPr wrap="square" rtlCol="0">
            <a:spAutoFit/>
          </a:bodyPr>
          <a:lstStyle/>
          <a:p>
            <a:r>
              <a:rPr lang="en-US" sz="900" b="0">
                <a:solidFill>
                  <a:schemeClr val="bg1"/>
                </a:solidFill>
              </a:rPr>
              <a:t>RGB: 144, 140, 194</a:t>
            </a:r>
          </a:p>
        </p:txBody>
      </p:sp>
      <p:sp>
        <p:nvSpPr>
          <p:cNvPr id="9" name="TextBox 8">
            <a:extLst>
              <a:ext uri="{FF2B5EF4-FFF2-40B4-BE49-F238E27FC236}">
                <a16:creationId xmlns:a16="http://schemas.microsoft.com/office/drawing/2014/main" id="{EC57A2A9-B6B8-434C-9DCC-B03F85CE6C3B}"/>
              </a:ext>
            </a:extLst>
          </p:cNvPr>
          <p:cNvSpPr txBox="1"/>
          <p:nvPr userDrawn="1"/>
        </p:nvSpPr>
        <p:spPr>
          <a:xfrm>
            <a:off x="6097393" y="4638088"/>
            <a:ext cx="1600200" cy="230832"/>
          </a:xfrm>
          <a:prstGeom prst="rect">
            <a:avLst/>
          </a:prstGeom>
          <a:solidFill>
            <a:srgbClr val="9ABEAA"/>
          </a:solidFill>
        </p:spPr>
        <p:txBody>
          <a:bodyPr wrap="square" rtlCol="0">
            <a:spAutoFit/>
          </a:bodyPr>
          <a:lstStyle/>
          <a:p>
            <a:r>
              <a:rPr lang="en-US" sz="900" b="0" dirty="0">
                <a:solidFill>
                  <a:schemeClr val="bg1"/>
                </a:solidFill>
              </a:rPr>
              <a:t>RGB: 154, 190, 170</a:t>
            </a:r>
          </a:p>
        </p:txBody>
      </p:sp>
      <p:sp>
        <p:nvSpPr>
          <p:cNvPr id="10" name="Rectangle 9">
            <a:extLst>
              <a:ext uri="{FF2B5EF4-FFF2-40B4-BE49-F238E27FC236}">
                <a16:creationId xmlns:a16="http://schemas.microsoft.com/office/drawing/2014/main" id="{D06AA454-7A5B-66BC-D4A0-3D71A3A709F0}"/>
              </a:ext>
            </a:extLst>
          </p:cNvPr>
          <p:cNvSpPr/>
          <p:nvPr userDrawn="1"/>
        </p:nvSpPr>
        <p:spPr>
          <a:xfrm>
            <a:off x="685800" y="2975129"/>
            <a:ext cx="2999972" cy="738664"/>
          </a:xfrm>
          <a:prstGeom prst="rect">
            <a:avLst/>
          </a:prstGeom>
          <a:noFill/>
        </p:spPr>
        <p:txBody>
          <a:bodyPr wrap="square" lIns="0" tIns="0" rIns="0" bIns="0">
            <a:spAutoFit/>
          </a:bodyPr>
          <a:lstStyle/>
          <a:p>
            <a:pPr marL="0" lvl="1"/>
            <a:r>
              <a:rPr lang="en-US" sz="1200" b="1" dirty="0"/>
              <a:t>RTX secondary palette</a:t>
            </a:r>
          </a:p>
          <a:p>
            <a:pPr marL="0" lvl="1"/>
            <a:r>
              <a:rPr lang="en-US" sz="1200" dirty="0"/>
              <a:t>Our secondary color palette consists of the three grays and red specified. Be sure to use these formulas.</a:t>
            </a:r>
          </a:p>
        </p:txBody>
      </p:sp>
      <p:sp>
        <p:nvSpPr>
          <p:cNvPr id="11" name="TextBox 10">
            <a:extLst>
              <a:ext uri="{FF2B5EF4-FFF2-40B4-BE49-F238E27FC236}">
                <a16:creationId xmlns:a16="http://schemas.microsoft.com/office/drawing/2014/main" id="{E61B09C7-834F-394E-A958-DF3E55FCE790}"/>
              </a:ext>
            </a:extLst>
          </p:cNvPr>
          <p:cNvSpPr txBox="1"/>
          <p:nvPr userDrawn="1"/>
        </p:nvSpPr>
        <p:spPr>
          <a:xfrm>
            <a:off x="694270" y="1107061"/>
            <a:ext cx="6097136" cy="276999"/>
          </a:xfrm>
          <a:prstGeom prst="rect">
            <a:avLst/>
          </a:prstGeom>
          <a:noFill/>
        </p:spPr>
        <p:txBody>
          <a:bodyPr wrap="square" lIns="0" tIns="0" rIns="0" bIns="0">
            <a:spAutoFit/>
          </a:bodyPr>
          <a:lstStyle/>
          <a:p>
            <a:r>
              <a:rPr lang="en-US" sz="1800"/>
              <a:t>Predominant brand colors to be used for all presentations.</a:t>
            </a:r>
            <a:endParaRPr lang="en-US"/>
          </a:p>
        </p:txBody>
      </p:sp>
      <p:cxnSp>
        <p:nvCxnSpPr>
          <p:cNvPr id="12" name="Straight Connector 11">
            <a:extLst>
              <a:ext uri="{FF2B5EF4-FFF2-40B4-BE49-F238E27FC236}">
                <a16:creationId xmlns:a16="http://schemas.microsoft.com/office/drawing/2014/main" id="{4313F8C0-6D6A-5E83-58AF-5504B66B79EE}"/>
              </a:ext>
            </a:extLst>
          </p:cNvPr>
          <p:cNvCxnSpPr/>
          <p:nvPr userDrawn="1"/>
        </p:nvCxnSpPr>
        <p:spPr>
          <a:xfrm>
            <a:off x="694270" y="4023807"/>
            <a:ext cx="1081357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D6F29B8-5A4C-3DDE-1DDD-B84B5C085DA9}"/>
              </a:ext>
            </a:extLst>
          </p:cNvPr>
          <p:cNvSpPr txBox="1"/>
          <p:nvPr userDrawn="1"/>
        </p:nvSpPr>
        <p:spPr>
          <a:xfrm>
            <a:off x="7818008" y="2975129"/>
            <a:ext cx="1600200" cy="395283"/>
          </a:xfrm>
          <a:prstGeom prst="rect">
            <a:avLst/>
          </a:prstGeom>
          <a:solidFill>
            <a:schemeClr val="accent3"/>
          </a:solidFill>
        </p:spPr>
        <p:txBody>
          <a:bodyPr wrap="square" rtlCol="0">
            <a:noAutofit/>
          </a:bodyPr>
          <a:lstStyle/>
          <a:p>
            <a:r>
              <a:rPr lang="en-US" sz="900" b="1">
                <a:solidFill>
                  <a:schemeClr val="bg1"/>
                </a:solidFill>
              </a:rPr>
              <a:t>Cool Gray 10</a:t>
            </a:r>
          </a:p>
          <a:p>
            <a:r>
              <a:rPr lang="en-US" sz="900">
                <a:solidFill>
                  <a:schemeClr val="bg1"/>
                </a:solidFill>
              </a:rPr>
              <a:t>RGB: 99, 102, 106</a:t>
            </a:r>
          </a:p>
        </p:txBody>
      </p:sp>
      <p:sp>
        <p:nvSpPr>
          <p:cNvPr id="14" name="TextBox 13">
            <a:extLst>
              <a:ext uri="{FF2B5EF4-FFF2-40B4-BE49-F238E27FC236}">
                <a16:creationId xmlns:a16="http://schemas.microsoft.com/office/drawing/2014/main" id="{3AF555A6-97AF-8ED4-EE9E-33F5D49CF7E1}"/>
              </a:ext>
            </a:extLst>
          </p:cNvPr>
          <p:cNvSpPr txBox="1"/>
          <p:nvPr userDrawn="1"/>
        </p:nvSpPr>
        <p:spPr>
          <a:xfrm>
            <a:off x="6097393" y="2975129"/>
            <a:ext cx="1600200" cy="395283"/>
          </a:xfrm>
          <a:prstGeom prst="rect">
            <a:avLst/>
          </a:prstGeom>
          <a:solidFill>
            <a:schemeClr val="accent2"/>
          </a:solidFill>
        </p:spPr>
        <p:txBody>
          <a:bodyPr wrap="square" rtlCol="0">
            <a:noAutofit/>
          </a:bodyPr>
          <a:lstStyle/>
          <a:p>
            <a:r>
              <a:rPr lang="en-US" sz="900" b="1">
                <a:solidFill>
                  <a:schemeClr val="tx1"/>
                </a:solidFill>
              </a:rPr>
              <a:t>Cool Gray 5</a:t>
            </a:r>
          </a:p>
          <a:p>
            <a:r>
              <a:rPr lang="en-US" sz="900">
                <a:solidFill>
                  <a:schemeClr val="tx1"/>
                </a:solidFill>
              </a:rPr>
              <a:t>RGB: 177, 179, 179</a:t>
            </a:r>
          </a:p>
        </p:txBody>
      </p:sp>
      <p:sp>
        <p:nvSpPr>
          <p:cNvPr id="15" name="TextBox 14">
            <a:extLst>
              <a:ext uri="{FF2B5EF4-FFF2-40B4-BE49-F238E27FC236}">
                <a16:creationId xmlns:a16="http://schemas.microsoft.com/office/drawing/2014/main" id="{37F986CA-9DEB-DC03-DBF1-6A24D2719E8E}"/>
              </a:ext>
            </a:extLst>
          </p:cNvPr>
          <p:cNvSpPr txBox="1"/>
          <p:nvPr userDrawn="1"/>
        </p:nvSpPr>
        <p:spPr>
          <a:xfrm>
            <a:off x="4376778" y="2975129"/>
            <a:ext cx="1600200" cy="395283"/>
          </a:xfrm>
          <a:prstGeom prst="rect">
            <a:avLst/>
          </a:prstGeom>
          <a:solidFill>
            <a:schemeClr val="accent1"/>
          </a:solidFill>
        </p:spPr>
        <p:txBody>
          <a:bodyPr wrap="square" rtlCol="0">
            <a:noAutofit/>
          </a:bodyPr>
          <a:lstStyle/>
          <a:p>
            <a:r>
              <a:rPr lang="en-US" sz="900" b="1">
                <a:solidFill>
                  <a:schemeClr val="tx1"/>
                </a:solidFill>
              </a:rPr>
              <a:t>Cool Gray 1</a:t>
            </a:r>
          </a:p>
          <a:p>
            <a:r>
              <a:rPr lang="en-US" sz="900">
                <a:solidFill>
                  <a:schemeClr val="tx1"/>
                </a:solidFill>
              </a:rPr>
              <a:t>RGB: 217, 217, 214</a:t>
            </a:r>
          </a:p>
        </p:txBody>
      </p:sp>
      <p:sp>
        <p:nvSpPr>
          <p:cNvPr id="16" name="TextBox 15">
            <a:extLst>
              <a:ext uri="{FF2B5EF4-FFF2-40B4-BE49-F238E27FC236}">
                <a16:creationId xmlns:a16="http://schemas.microsoft.com/office/drawing/2014/main" id="{5C4FAF87-9756-7369-920A-916A8ABEBE3A}"/>
              </a:ext>
            </a:extLst>
          </p:cNvPr>
          <p:cNvSpPr txBox="1"/>
          <p:nvPr userDrawn="1"/>
        </p:nvSpPr>
        <p:spPr>
          <a:xfrm>
            <a:off x="4376778" y="4252665"/>
            <a:ext cx="1600200" cy="230832"/>
          </a:xfrm>
          <a:prstGeom prst="rect">
            <a:avLst/>
          </a:prstGeom>
          <a:solidFill>
            <a:schemeClr val="accent4"/>
          </a:solidFill>
        </p:spPr>
        <p:txBody>
          <a:bodyPr wrap="square" rtlCol="0">
            <a:spAutoFit/>
          </a:bodyPr>
          <a:lstStyle/>
          <a:p>
            <a:r>
              <a:rPr lang="en-US" sz="900" b="0">
                <a:solidFill>
                  <a:schemeClr val="bg1"/>
                </a:solidFill>
              </a:rPr>
              <a:t>RGB: 123, 167, 188</a:t>
            </a:r>
          </a:p>
        </p:txBody>
      </p:sp>
      <p:sp>
        <p:nvSpPr>
          <p:cNvPr id="17" name="TextBox 16">
            <a:extLst>
              <a:ext uri="{FF2B5EF4-FFF2-40B4-BE49-F238E27FC236}">
                <a16:creationId xmlns:a16="http://schemas.microsoft.com/office/drawing/2014/main" id="{02EA9186-E29F-6230-342E-0C99C8F431C1}"/>
              </a:ext>
            </a:extLst>
          </p:cNvPr>
          <p:cNvSpPr txBox="1"/>
          <p:nvPr userDrawn="1"/>
        </p:nvSpPr>
        <p:spPr>
          <a:xfrm>
            <a:off x="9538623" y="2975129"/>
            <a:ext cx="1600200" cy="395283"/>
          </a:xfrm>
          <a:prstGeom prst="rect">
            <a:avLst/>
          </a:prstGeom>
          <a:solidFill>
            <a:schemeClr val="accent6"/>
          </a:solidFill>
        </p:spPr>
        <p:txBody>
          <a:bodyPr wrap="square" rtlCol="0">
            <a:noAutofit/>
          </a:bodyPr>
          <a:lstStyle/>
          <a:p>
            <a:r>
              <a:rPr lang="en-US" sz="900" b="1">
                <a:solidFill>
                  <a:schemeClr val="bg1"/>
                </a:solidFill>
              </a:rPr>
              <a:t>Red 186</a:t>
            </a:r>
          </a:p>
          <a:p>
            <a:r>
              <a:rPr lang="en-US" sz="900">
                <a:solidFill>
                  <a:schemeClr val="bg1"/>
                </a:solidFill>
              </a:rPr>
              <a:t>RGB: 206, 17, 38</a:t>
            </a:r>
          </a:p>
        </p:txBody>
      </p:sp>
      <p:sp>
        <p:nvSpPr>
          <p:cNvPr id="18" name="TextBox 17">
            <a:extLst>
              <a:ext uri="{FF2B5EF4-FFF2-40B4-BE49-F238E27FC236}">
                <a16:creationId xmlns:a16="http://schemas.microsoft.com/office/drawing/2014/main" id="{0B8F9550-0C58-B5DB-AC53-18760A42A073}"/>
              </a:ext>
            </a:extLst>
          </p:cNvPr>
          <p:cNvSpPr txBox="1"/>
          <p:nvPr userDrawn="1"/>
        </p:nvSpPr>
        <p:spPr>
          <a:xfrm>
            <a:off x="6097393" y="4252665"/>
            <a:ext cx="1600200" cy="230832"/>
          </a:xfrm>
          <a:prstGeom prst="rect">
            <a:avLst/>
          </a:prstGeom>
          <a:solidFill>
            <a:schemeClr val="accent5"/>
          </a:solidFill>
        </p:spPr>
        <p:txBody>
          <a:bodyPr wrap="square" rtlCol="0">
            <a:spAutoFit/>
          </a:bodyPr>
          <a:lstStyle/>
          <a:p>
            <a:r>
              <a:rPr lang="en-US" sz="900" b="0">
                <a:solidFill>
                  <a:schemeClr val="bg1"/>
                </a:solidFill>
              </a:rPr>
              <a:t>RGB: 183, 169, 154</a:t>
            </a:r>
          </a:p>
        </p:txBody>
      </p:sp>
      <p:sp>
        <p:nvSpPr>
          <p:cNvPr id="19" name="TextBox 18">
            <a:extLst>
              <a:ext uri="{FF2B5EF4-FFF2-40B4-BE49-F238E27FC236}">
                <a16:creationId xmlns:a16="http://schemas.microsoft.com/office/drawing/2014/main" id="{2A94DDDD-08AF-823A-E89F-47FD078CA228}"/>
              </a:ext>
            </a:extLst>
          </p:cNvPr>
          <p:cNvSpPr txBox="1"/>
          <p:nvPr userDrawn="1"/>
        </p:nvSpPr>
        <p:spPr>
          <a:xfrm>
            <a:off x="8947053" y="1714500"/>
            <a:ext cx="2191770" cy="1141144"/>
          </a:xfrm>
          <a:prstGeom prst="rect">
            <a:avLst/>
          </a:prstGeom>
          <a:solidFill>
            <a:schemeClr val="tx1"/>
          </a:solidFill>
          <a:ln>
            <a:noFill/>
          </a:ln>
        </p:spPr>
        <p:txBody>
          <a:bodyPr wrap="square" rtlCol="0">
            <a:noAutofit/>
          </a:bodyPr>
          <a:lstStyle/>
          <a:p>
            <a:r>
              <a:rPr lang="en-US" sz="900" b="1">
                <a:solidFill>
                  <a:schemeClr val="bg1"/>
                </a:solidFill>
              </a:rPr>
              <a:t>Black</a:t>
            </a:r>
          </a:p>
          <a:p>
            <a:r>
              <a:rPr lang="en-US" sz="900">
                <a:solidFill>
                  <a:schemeClr val="bg1"/>
                </a:solidFill>
              </a:rPr>
              <a:t>RGB: 0, 0, 0</a:t>
            </a:r>
          </a:p>
        </p:txBody>
      </p:sp>
    </p:spTree>
    <p:extLst>
      <p:ext uri="{BB962C8B-B14F-4D97-AF65-F5344CB8AC3E}">
        <p14:creationId xmlns:p14="http://schemas.microsoft.com/office/powerpoint/2010/main" val="3197276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Slide number">
            <a:extLst>
              <a:ext uri="{FF2B5EF4-FFF2-40B4-BE49-F238E27FC236}">
                <a16:creationId xmlns:a16="http://schemas.microsoft.com/office/drawing/2014/main" id="{7CEB5585-C834-0985-6E75-F76DB3DE9845}"/>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177533220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1476000"/>
            <a:ext cx="10829543" cy="4315200"/>
          </a:xfrm>
          <a:noFill/>
        </p:spPr>
        <p:txBody>
          <a:bodyPr/>
          <a:lstStyle>
            <a:lvl1pPr marL="288925" indent="-288925" algn="l" defTabSz="914400" rtl="0" eaLnBrk="1" latinLnBrk="0" hangingPunct="1">
              <a:lnSpc>
                <a:spcPct val="100000"/>
              </a:lnSpc>
              <a:spcBef>
                <a:spcPts val="0"/>
              </a:spcBef>
              <a:spcAft>
                <a:spcPts val="600"/>
              </a:spcAft>
              <a:buClrTx/>
              <a:buSzPct val="100000"/>
              <a:buFont typeface="Arial" panose="020B0604020202020204" pitchFamily="34" charset="0"/>
              <a:buChar char="•"/>
              <a:defRPr lang="en-US" sz="2800" kern="1200" baseline="0" dirty="0" smtClean="0">
                <a:solidFill>
                  <a:schemeClr val="tx1"/>
                </a:solidFill>
                <a:latin typeface="+mn-lt"/>
                <a:ea typeface="+mn-ea"/>
                <a:cs typeface="+mn-cs"/>
              </a:defRPr>
            </a:lvl1pPr>
            <a:lvl2pPr marL="569913" indent="-280988"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baseline="0" dirty="0" smtClean="0">
                <a:solidFill>
                  <a:schemeClr val="tx1"/>
                </a:solidFill>
                <a:latin typeface="+mn-lt"/>
                <a:ea typeface="+mn-ea"/>
                <a:cs typeface="+mn-cs"/>
              </a:defRPr>
            </a:lvl2pPr>
            <a:lvl3pPr marL="801688" indent="-231775"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baseline="0" dirty="0" smtClean="0">
                <a:solidFill>
                  <a:schemeClr val="tx1"/>
                </a:solidFill>
                <a:latin typeface="+mn-lt"/>
                <a:ea typeface="+mn-ea"/>
                <a:cs typeface="+mn-cs"/>
              </a:defRPr>
            </a:lvl3pPr>
            <a:lvl4pPr marL="1082675" indent="-280988"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dirty="0" smtClean="0">
                <a:solidFill>
                  <a:schemeClr val="tx1"/>
                </a:solidFill>
                <a:latin typeface="+mn-lt"/>
                <a:ea typeface="+mn-ea"/>
                <a:cs typeface="+mn-cs"/>
              </a:defRPr>
            </a:lvl4pPr>
            <a:lvl5pPr marL="1316038" indent="-233363"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dirty="0">
                <a:solidFill>
                  <a:schemeClr val="tx1"/>
                </a:solidFill>
                <a:latin typeface="+mn-lt"/>
                <a:ea typeface="+mn-ea"/>
                <a:cs typeface="+mn-cs"/>
              </a:defRPr>
            </a:lvl5pPr>
          </a:lstStyle>
          <a:p>
            <a:pPr lvl="0"/>
            <a:r>
              <a:rPr lang="en-US"/>
              <a:t>Main bullet. 28 pt. black.</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Takeaway bar">
            <a:extLst>
              <a:ext uri="{FF2B5EF4-FFF2-40B4-BE49-F238E27FC236}">
                <a16:creationId xmlns:a16="http://schemas.microsoft.com/office/drawing/2014/main" id="{8F3A43FB-9FBA-E24C-1C15-E32F1866C8DA}"/>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a:t>Optional takeaway bar. Black. Bold. 16 pt. Centered. Sentence case.</a:t>
            </a:r>
          </a:p>
        </p:txBody>
      </p:sp>
      <p:sp>
        <p:nvSpPr>
          <p:cNvPr id="3" name="Slide number">
            <a:extLst>
              <a:ext uri="{FF2B5EF4-FFF2-40B4-BE49-F238E27FC236}">
                <a16:creationId xmlns:a16="http://schemas.microsoft.com/office/drawing/2014/main" id="{1FA8D734-2FCE-8F54-C61F-7DDD193F1136}"/>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485681141"/>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column/photo">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sz="quarter" idx="17" hasCustomPrompt="1"/>
          </p:nvPr>
        </p:nvSpPr>
        <p:spPr>
          <a:xfrm>
            <a:off x="4381500" y="1572733"/>
            <a:ext cx="7124700" cy="3903034"/>
          </a:xfrm>
          <a:solidFill>
            <a:schemeClr val="accent2">
              <a:lumMod val="20000"/>
              <a:lumOff val="80000"/>
            </a:schemeClr>
          </a:solidFill>
        </p:spPr>
        <p:txBody>
          <a:bodyPr tIns="1188720"/>
          <a:lstStyle>
            <a:lvl1pPr marL="0" indent="0" algn="ctr">
              <a:buNone/>
              <a:defRPr/>
            </a:lvl1pPr>
          </a:lstStyle>
          <a:p>
            <a:r>
              <a:rPr lang="en-US"/>
              <a:t>Click to insert photo</a:t>
            </a:r>
          </a:p>
        </p:txBody>
      </p:sp>
      <p:sp>
        <p:nvSpPr>
          <p:cNvPr id="9" name="Text Placeholder 2"/>
          <p:cNvSpPr>
            <a:spLocks noGrp="1"/>
          </p:cNvSpPr>
          <p:nvPr>
            <p:ph type="body" sz="quarter" idx="21" hasCustomPrompt="1"/>
          </p:nvPr>
        </p:nvSpPr>
        <p:spPr>
          <a:xfrm>
            <a:off x="695325" y="1572733"/>
            <a:ext cx="3419475" cy="590931"/>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atin typeface="+mj-lt"/>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18 pt. black. Bold. Sentence case.</a:t>
            </a:r>
          </a:p>
        </p:txBody>
      </p:sp>
      <p:sp>
        <p:nvSpPr>
          <p:cNvPr id="10"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Body 1">
            <a:extLst>
              <a:ext uri="{FF2B5EF4-FFF2-40B4-BE49-F238E27FC236}">
                <a16:creationId xmlns:a16="http://schemas.microsoft.com/office/drawing/2014/main" id="{82C03A76-7437-CCE5-AA77-D22BE8AE05E8}"/>
              </a:ext>
            </a:extLst>
          </p:cNvPr>
          <p:cNvSpPr>
            <a:spLocks noGrp="1"/>
          </p:cNvSpPr>
          <p:nvPr>
            <p:ph type="body" sz="quarter" idx="13" hasCustomPrompt="1"/>
          </p:nvPr>
        </p:nvSpPr>
        <p:spPr>
          <a:xfrm>
            <a:off x="690933" y="2247900"/>
            <a:ext cx="3423867" cy="3227867"/>
          </a:xfrm>
          <a:noFill/>
        </p:spPr>
        <p:txBody>
          <a:bodyPr rIns="182880"/>
          <a:lstStyle>
            <a:lvl1pPr marL="219456" indent="-219456" algn="l" defTabSz="914400" rtl="0" eaLnBrk="1" latinLnBrk="0" hangingPunct="1">
              <a:lnSpc>
                <a:spcPct val="100000"/>
              </a:lnSpc>
              <a:spcBef>
                <a:spcPts val="0"/>
              </a:spcBef>
              <a:spcAft>
                <a:spcPts val="600"/>
              </a:spcAft>
              <a:buClrTx/>
              <a:buFont typeface="Arial" panose="020B0604020202020204" pitchFamily="34" charset="0"/>
              <a:defRPr lang="en-US" sz="1800" kern="1200" baseline="0" dirty="0" smtClean="0">
                <a:solidFill>
                  <a:schemeClr val="tx1"/>
                </a:solidFill>
                <a:latin typeface="+mn-lt"/>
                <a:ea typeface="+mn-ea"/>
                <a:cs typeface="+mn-cs"/>
              </a:defRPr>
            </a:lvl1pPr>
            <a:lvl2pPr marL="438150" indent="-20478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2pPr>
            <a:lvl3pPr marL="6905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3pPr>
            <a:lvl4pPr marL="914400" indent="-22383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4pPr>
            <a:lvl5pPr marL="11477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a:solidFill>
                  <a:schemeClr val="tx1"/>
                </a:solidFill>
                <a:latin typeface="+mn-lt"/>
                <a:ea typeface="+mn-ea"/>
                <a:cs typeface="+mn-cs"/>
              </a:defRPr>
            </a:lvl5pPr>
          </a:lstStyle>
          <a:p>
            <a:pPr lvl="0"/>
            <a:r>
              <a:rPr lang="en-US"/>
              <a:t>Main bullet. 18 pt. black.</a:t>
            </a:r>
          </a:p>
          <a:p>
            <a:pPr lvl="1"/>
            <a:r>
              <a:rPr lang="en-US"/>
              <a:t>Second level</a:t>
            </a:r>
          </a:p>
          <a:p>
            <a:pPr lvl="2"/>
            <a:r>
              <a:rPr lang="en-US"/>
              <a:t>Third level</a:t>
            </a:r>
          </a:p>
          <a:p>
            <a:pPr lvl="3"/>
            <a:r>
              <a:rPr lang="en-US"/>
              <a:t>Fourth level</a:t>
            </a:r>
          </a:p>
          <a:p>
            <a:pPr lvl="4"/>
            <a:r>
              <a:rPr lang="en-US"/>
              <a:t>Fifth level</a:t>
            </a:r>
          </a:p>
        </p:txBody>
      </p:sp>
      <p:sp>
        <p:nvSpPr>
          <p:cNvPr id="4" name="Takeaway bar">
            <a:extLst>
              <a:ext uri="{FF2B5EF4-FFF2-40B4-BE49-F238E27FC236}">
                <a16:creationId xmlns:a16="http://schemas.microsoft.com/office/drawing/2014/main" id="{67AD0891-A881-5DC1-1013-43191733147F}"/>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Black. Bold. 16 pt. Centered. Sentence case.</a:t>
            </a:r>
          </a:p>
        </p:txBody>
      </p:sp>
      <p:sp>
        <p:nvSpPr>
          <p:cNvPr id="5" name="Slide number">
            <a:extLst>
              <a:ext uri="{FF2B5EF4-FFF2-40B4-BE49-F238E27FC236}">
                <a16:creationId xmlns:a16="http://schemas.microsoft.com/office/drawing/2014/main" id="{0052439E-9AF4-ACA4-C314-22E8A138FFF9}"/>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42020055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1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1" name="Body 1"/>
          <p:cNvSpPr>
            <a:spLocks noGrp="1"/>
          </p:cNvSpPr>
          <p:nvPr>
            <p:ph type="body" sz="quarter" idx="13" hasCustomPrompt="1"/>
          </p:nvPr>
        </p:nvSpPr>
        <p:spPr>
          <a:xfrm>
            <a:off x="696433" y="2294021"/>
            <a:ext cx="5247167" cy="3497178"/>
          </a:xfrm>
          <a:noFill/>
        </p:spPr>
        <p:txBody>
          <a:bodyPr rIns="182880"/>
          <a:lstStyle>
            <a:lvl1pPr marL="219456" indent="-219456" algn="l" defTabSz="914400" rtl="0" eaLnBrk="1" latinLnBrk="0" hangingPunct="1">
              <a:lnSpc>
                <a:spcPct val="100000"/>
              </a:lnSpc>
              <a:spcBef>
                <a:spcPts val="0"/>
              </a:spcBef>
              <a:spcAft>
                <a:spcPts val="600"/>
              </a:spcAft>
              <a:buClrTx/>
              <a:buFont typeface="Arial" panose="020B0604020202020204" pitchFamily="34" charset="0"/>
              <a:defRPr lang="en-US" sz="1800" kern="1200" baseline="0" dirty="0" smtClean="0">
                <a:solidFill>
                  <a:schemeClr val="tx1"/>
                </a:solidFill>
                <a:latin typeface="+mn-lt"/>
                <a:ea typeface="+mn-ea"/>
                <a:cs typeface="+mn-cs"/>
              </a:defRPr>
            </a:lvl1pPr>
            <a:lvl2pPr marL="438150" indent="-20478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2pPr>
            <a:lvl3pPr marL="6905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3pPr>
            <a:lvl4pPr marL="914400" indent="-22383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4pPr>
            <a:lvl5pPr marL="11477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a:solidFill>
                  <a:schemeClr val="tx1"/>
                </a:solidFill>
                <a:latin typeface="+mn-lt"/>
                <a:ea typeface="+mn-ea"/>
                <a:cs typeface="+mn-cs"/>
              </a:defRPr>
            </a:lvl5pPr>
          </a:lstStyle>
          <a:p>
            <a:pPr lvl="0"/>
            <a:r>
              <a:rPr lang="en-US"/>
              <a:t>Main bullet. 18 pt. black.</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atin typeface="+mj-lt"/>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18 pt. black. Bold. Sentence case. </a:t>
            </a:r>
          </a:p>
        </p:txBody>
      </p:sp>
      <p:sp>
        <p:nvSpPr>
          <p:cNvPr id="14" name="Text Placeholder 2"/>
          <p:cNvSpPr>
            <a:spLocks noGrp="1"/>
          </p:cNvSpPr>
          <p:nvPr>
            <p:ph type="body" sz="quarter" idx="22" hasCustomPrompt="1"/>
          </p:nvPr>
        </p:nvSpPr>
        <p:spPr>
          <a:xfrm>
            <a:off x="6248401"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atin typeface="+mj-lt"/>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18 pt. black. Bold. Sentence case. </a:t>
            </a:r>
          </a:p>
        </p:txBody>
      </p:sp>
      <p:sp>
        <p:nvSpPr>
          <p:cNvPr id="15"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Body 1">
            <a:extLst>
              <a:ext uri="{FF2B5EF4-FFF2-40B4-BE49-F238E27FC236}">
                <a16:creationId xmlns:a16="http://schemas.microsoft.com/office/drawing/2014/main" id="{CBE0B946-A5C4-9B05-3ADE-B4FE96232286}"/>
              </a:ext>
            </a:extLst>
          </p:cNvPr>
          <p:cNvSpPr>
            <a:spLocks noGrp="1"/>
          </p:cNvSpPr>
          <p:nvPr>
            <p:ph type="body" sz="quarter" idx="23" hasCustomPrompt="1"/>
          </p:nvPr>
        </p:nvSpPr>
        <p:spPr>
          <a:xfrm>
            <a:off x="6248400" y="2294021"/>
            <a:ext cx="5247167" cy="3497178"/>
          </a:xfrm>
          <a:noFill/>
        </p:spPr>
        <p:txBody>
          <a:bodyPr rIns="182880"/>
          <a:lstStyle>
            <a:lvl1pPr marL="219456" indent="-219456" algn="l" defTabSz="914400" rtl="0" eaLnBrk="1" latinLnBrk="0" hangingPunct="1">
              <a:lnSpc>
                <a:spcPct val="100000"/>
              </a:lnSpc>
              <a:spcBef>
                <a:spcPts val="0"/>
              </a:spcBef>
              <a:spcAft>
                <a:spcPts val="600"/>
              </a:spcAft>
              <a:buClrTx/>
              <a:buFont typeface="Arial" panose="020B0604020202020204" pitchFamily="34" charset="0"/>
              <a:defRPr lang="en-US" sz="1800" kern="1200" baseline="0" dirty="0" smtClean="0">
                <a:solidFill>
                  <a:schemeClr val="tx1"/>
                </a:solidFill>
                <a:latin typeface="+mn-lt"/>
                <a:ea typeface="+mn-ea"/>
                <a:cs typeface="+mn-cs"/>
              </a:defRPr>
            </a:lvl1pPr>
            <a:lvl2pPr marL="438150" indent="-20478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2pPr>
            <a:lvl3pPr marL="6905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3pPr>
            <a:lvl4pPr marL="914400" indent="-22383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4pPr>
            <a:lvl5pPr marL="11477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a:solidFill>
                  <a:schemeClr val="tx1"/>
                </a:solidFill>
                <a:latin typeface="+mn-lt"/>
                <a:ea typeface="+mn-ea"/>
                <a:cs typeface="+mn-cs"/>
              </a:defRPr>
            </a:lvl5pPr>
          </a:lstStyle>
          <a:p>
            <a:pPr lvl="0"/>
            <a:r>
              <a:rPr lang="en-US"/>
              <a:t>Main bullet. 18 pt. black.</a:t>
            </a:r>
          </a:p>
          <a:p>
            <a:pPr lvl="1"/>
            <a:r>
              <a:rPr lang="en-US"/>
              <a:t>Second level</a:t>
            </a:r>
          </a:p>
          <a:p>
            <a:pPr lvl="2"/>
            <a:r>
              <a:rPr lang="en-US"/>
              <a:t>Third level</a:t>
            </a:r>
          </a:p>
          <a:p>
            <a:pPr lvl="3"/>
            <a:r>
              <a:rPr lang="en-US"/>
              <a:t>Fourth level</a:t>
            </a:r>
          </a:p>
          <a:p>
            <a:pPr lvl="4"/>
            <a:r>
              <a:rPr lang="en-US"/>
              <a:t>Fifth level</a:t>
            </a:r>
          </a:p>
        </p:txBody>
      </p:sp>
      <p:sp>
        <p:nvSpPr>
          <p:cNvPr id="3" name="Takeaway bar">
            <a:extLst>
              <a:ext uri="{FF2B5EF4-FFF2-40B4-BE49-F238E27FC236}">
                <a16:creationId xmlns:a16="http://schemas.microsoft.com/office/drawing/2014/main" id="{5E9B1FFA-BD88-F9E9-59C9-C7AE0E13A901}"/>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a:t>Optional takeaway bar. Black. Bold. 16 pt. Centered. Sentence case.</a:t>
            </a:r>
          </a:p>
        </p:txBody>
      </p:sp>
      <p:sp>
        <p:nvSpPr>
          <p:cNvPr id="4" name="Slide number">
            <a:extLst>
              <a:ext uri="{FF2B5EF4-FFF2-40B4-BE49-F238E27FC236}">
                <a16:creationId xmlns:a16="http://schemas.microsoft.com/office/drawing/2014/main" id="{F757467A-1A0B-9CF2-835A-4919955834C2}"/>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41689196"/>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TX: 2 columns">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3"/>
            <a:ext cx="5247571" cy="3723167"/>
          </a:xfrm>
          <a:noFill/>
        </p:spPr>
        <p:txBody>
          <a:bodyPr rIns="182880"/>
          <a:lstStyle>
            <a:lvl1pPr marL="219456"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3" y="2068032"/>
            <a:ext cx="5247167" cy="3723167"/>
          </a:xfrm>
          <a:noFill/>
        </p:spPr>
        <p:txBody>
          <a:bodyPr rIns="182880"/>
          <a:lstStyle>
            <a:lvl1pPr marL="219456"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2" name="Text Placeholder 2"/>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4" name="Text Placeholder 2"/>
          <p:cNvSpPr>
            <a:spLocks noGrp="1"/>
          </p:cNvSpPr>
          <p:nvPr>
            <p:ph type="body" sz="quarter" idx="22" hasCustomPrompt="1"/>
          </p:nvPr>
        </p:nvSpPr>
        <p:spPr>
          <a:xfrm>
            <a:off x="6248400"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9"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48373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1227C6EA-CADE-4772-BF2C-DF04CBDCF77B}"/>
              </a:ext>
            </a:extLst>
          </p:cNvPr>
          <p:cNvSpPr>
            <a:spLocks noGrp="1"/>
          </p:cNvSpPr>
          <p:nvPr>
            <p:ph type="title" hasCustomPrompt="1"/>
          </p:nvPr>
        </p:nvSpPr>
        <p:spPr>
          <a:xfrm>
            <a:off x="694944" y="466347"/>
            <a:ext cx="10811256" cy="676653"/>
          </a:xfrm>
        </p:spPr>
        <p:txBody>
          <a:bodyPr/>
          <a:lstStyle/>
          <a:p>
            <a:r>
              <a:rPr lang="en-US"/>
              <a:t>Title. 32 pt. black. Bold. Sentence case. Two lines max.</a:t>
            </a:r>
          </a:p>
        </p:txBody>
      </p:sp>
      <p:sp>
        <p:nvSpPr>
          <p:cNvPr id="14" name="Picture Placeholder 2">
            <a:extLst>
              <a:ext uri="{FF2B5EF4-FFF2-40B4-BE49-F238E27FC236}">
                <a16:creationId xmlns:a16="http://schemas.microsoft.com/office/drawing/2014/main" id="{579596A4-F56F-4ABC-8E75-4BE60F7ED857}"/>
              </a:ext>
            </a:extLst>
          </p:cNvPr>
          <p:cNvSpPr>
            <a:spLocks noGrp="1"/>
          </p:cNvSpPr>
          <p:nvPr>
            <p:ph type="pic" sz="quarter" idx="22" hasCustomPrompt="1"/>
          </p:nvPr>
        </p:nvSpPr>
        <p:spPr>
          <a:xfrm>
            <a:off x="685802" y="1358207"/>
            <a:ext cx="3409912" cy="1940443"/>
          </a:xfrm>
          <a:solidFill>
            <a:schemeClr val="accent2">
              <a:lumMod val="20000"/>
              <a:lumOff val="80000"/>
            </a:schemeClr>
          </a:solidFill>
        </p:spPr>
        <p:txBody>
          <a:bodyPr tIns="365760"/>
          <a:lstStyle>
            <a:lvl1pPr marL="0" indent="0" algn="ctr">
              <a:buNone/>
              <a:defRPr sz="1800"/>
            </a:lvl1pPr>
          </a:lstStyle>
          <a:p>
            <a:r>
              <a:rPr lang="en-US"/>
              <a:t>Click to insert photo</a:t>
            </a:r>
          </a:p>
        </p:txBody>
      </p:sp>
      <p:sp>
        <p:nvSpPr>
          <p:cNvPr id="15" name="Picture Placeholder 2">
            <a:extLst>
              <a:ext uri="{FF2B5EF4-FFF2-40B4-BE49-F238E27FC236}">
                <a16:creationId xmlns:a16="http://schemas.microsoft.com/office/drawing/2014/main" id="{082A4F2F-B507-4076-99BD-50A0D640D832}"/>
              </a:ext>
            </a:extLst>
          </p:cNvPr>
          <p:cNvSpPr>
            <a:spLocks noGrp="1"/>
          </p:cNvSpPr>
          <p:nvPr>
            <p:ph type="pic" sz="quarter" idx="23" hasCustomPrompt="1"/>
          </p:nvPr>
        </p:nvSpPr>
        <p:spPr>
          <a:xfrm>
            <a:off x="4372358" y="1358206"/>
            <a:ext cx="3429000" cy="1940444"/>
          </a:xfrm>
          <a:solidFill>
            <a:schemeClr val="accent2">
              <a:lumMod val="20000"/>
              <a:lumOff val="80000"/>
            </a:schemeClr>
          </a:solidFill>
        </p:spPr>
        <p:txBody>
          <a:bodyPr tIns="365760"/>
          <a:lstStyle>
            <a:lvl1pPr marL="0" indent="0" algn="ctr">
              <a:buNone/>
              <a:defRPr sz="1800" baseline="0"/>
            </a:lvl1pPr>
          </a:lstStyle>
          <a:p>
            <a:r>
              <a:rPr lang="en-US"/>
              <a:t>Click to insert photo</a:t>
            </a:r>
          </a:p>
        </p:txBody>
      </p:sp>
      <p:sp>
        <p:nvSpPr>
          <p:cNvPr id="25" name="Picture Placeholder 2">
            <a:extLst>
              <a:ext uri="{FF2B5EF4-FFF2-40B4-BE49-F238E27FC236}">
                <a16:creationId xmlns:a16="http://schemas.microsoft.com/office/drawing/2014/main" id="{D1CCE81E-2A1A-4C37-8FB9-A87A38D462E4}"/>
              </a:ext>
            </a:extLst>
          </p:cNvPr>
          <p:cNvSpPr>
            <a:spLocks noGrp="1"/>
          </p:cNvSpPr>
          <p:nvPr>
            <p:ph type="pic" sz="quarter" idx="24" hasCustomPrompt="1"/>
          </p:nvPr>
        </p:nvSpPr>
        <p:spPr>
          <a:xfrm>
            <a:off x="8068057" y="1358207"/>
            <a:ext cx="3438143" cy="1940443"/>
          </a:xfrm>
          <a:solidFill>
            <a:schemeClr val="accent2">
              <a:lumMod val="20000"/>
              <a:lumOff val="80000"/>
            </a:schemeClr>
          </a:solidFill>
        </p:spPr>
        <p:txBody>
          <a:bodyPr tIns="365760"/>
          <a:lstStyle>
            <a:lvl1pPr marL="0" indent="0" algn="ctr">
              <a:buNone/>
              <a:defRPr sz="1800" baseline="0"/>
            </a:lvl1pPr>
          </a:lstStyle>
          <a:p>
            <a:r>
              <a:rPr lang="en-US"/>
              <a:t>Click to insert photo</a:t>
            </a:r>
          </a:p>
        </p:txBody>
      </p:sp>
      <p:sp>
        <p:nvSpPr>
          <p:cNvPr id="28" name="Body 1">
            <a:extLst>
              <a:ext uri="{FF2B5EF4-FFF2-40B4-BE49-F238E27FC236}">
                <a16:creationId xmlns:a16="http://schemas.microsoft.com/office/drawing/2014/main" id="{06DFA2EB-3972-43A4-8F2F-1FA925C492C7}"/>
              </a:ext>
            </a:extLst>
          </p:cNvPr>
          <p:cNvSpPr>
            <a:spLocks noGrp="1"/>
          </p:cNvSpPr>
          <p:nvPr>
            <p:ph type="body" sz="quarter" idx="13" hasCustomPrompt="1"/>
          </p:nvPr>
        </p:nvSpPr>
        <p:spPr>
          <a:xfrm>
            <a:off x="704888" y="4103771"/>
            <a:ext cx="3409912" cy="1655644"/>
          </a:xfrm>
          <a:noFill/>
        </p:spPr>
        <p:txBody>
          <a:bodyPr rIns="182880"/>
          <a:lstStyle>
            <a:lvl1pPr marL="182880" marR="0" indent="-182880" algn="l" defTabSz="685800" rtl="0" eaLnBrk="1" fontAlgn="auto" latinLnBrk="0" hangingPunct="1">
              <a:lnSpc>
                <a:spcPct val="100000"/>
              </a:lnSpc>
              <a:spcBef>
                <a:spcPct val="0"/>
              </a:spcBef>
              <a:spcAft>
                <a:spcPts val="450"/>
              </a:spcAft>
              <a:buClrTx/>
              <a:buSzPct val="100000"/>
              <a:buFont typeface="Arial" panose="020B0604020202020204" pitchFamily="34" charset="0"/>
              <a:buChar char="•"/>
              <a:tabLst/>
              <a:defRPr lang="en-US" sz="1500" kern="1200" baseline="0" dirty="0">
                <a:solidFill>
                  <a:schemeClr val="tx1"/>
                </a:solidFill>
                <a:latin typeface="+mn-lt"/>
                <a:ea typeface="+mn-ea"/>
                <a:cs typeface="+mn-cs"/>
              </a:defRPr>
            </a:lvl1pPr>
            <a:lvl2pPr marL="505206"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2pPr>
            <a:lvl3pPr marL="688086"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3pPr>
            <a:lvl4pPr marL="907542"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4pPr>
            <a:lvl5pPr marL="1126998"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5pPr>
          </a:lstStyle>
          <a:p>
            <a:pPr marL="219456" lvl="0"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Main bullet. 15 pt. black.</a:t>
            </a:r>
          </a:p>
          <a:p>
            <a:pPr marL="438912" lvl="1"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Second level</a:t>
            </a:r>
          </a:p>
          <a:p>
            <a:pPr marL="621792" lvl="2"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Third level</a:t>
            </a:r>
          </a:p>
          <a:p>
            <a:pPr marL="841248" lvl="3"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Fourth level</a:t>
            </a:r>
          </a:p>
          <a:p>
            <a:pPr marL="1060704" lvl="4"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Fifth level</a:t>
            </a:r>
          </a:p>
        </p:txBody>
      </p:sp>
      <p:sp>
        <p:nvSpPr>
          <p:cNvPr id="29" name="Text Placeholder 2">
            <a:extLst>
              <a:ext uri="{FF2B5EF4-FFF2-40B4-BE49-F238E27FC236}">
                <a16:creationId xmlns:a16="http://schemas.microsoft.com/office/drawing/2014/main" id="{A13B8C43-B217-4065-899D-965ABB835B4A}"/>
              </a:ext>
            </a:extLst>
          </p:cNvPr>
          <p:cNvSpPr>
            <a:spLocks noGrp="1"/>
          </p:cNvSpPr>
          <p:nvPr>
            <p:ph type="body" sz="quarter" idx="21" hasCustomPrompt="1"/>
          </p:nvPr>
        </p:nvSpPr>
        <p:spPr>
          <a:xfrm>
            <a:off x="704888" y="3513856"/>
            <a:ext cx="3411017" cy="563231"/>
          </a:xfrm>
          <a:noFill/>
        </p:spPr>
        <p:txBody>
          <a:bodyPr vert="horz" wrap="square" lIns="0" tIns="0" rIns="0" bIns="91440" rtlCol="0">
            <a:spAutoFit/>
          </a:bodyPr>
          <a:lstStyle>
            <a:lvl1pPr marL="0" marR="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700" b="1" baseline="0">
                <a:latin typeface="+mj-lt"/>
              </a:defRPr>
            </a:lvl1pPr>
          </a:lstStyle>
          <a:p>
            <a:pPr marL="0" marR="0" lvl="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17 pt. black. Bold. Sentence case.</a:t>
            </a:r>
          </a:p>
        </p:txBody>
      </p:sp>
      <p:sp>
        <p:nvSpPr>
          <p:cNvPr id="30" name="Text Placeholder 2">
            <a:extLst>
              <a:ext uri="{FF2B5EF4-FFF2-40B4-BE49-F238E27FC236}">
                <a16:creationId xmlns:a16="http://schemas.microsoft.com/office/drawing/2014/main" id="{70241EE5-BE3E-4ACB-AA02-55AD1071CF53}"/>
              </a:ext>
            </a:extLst>
          </p:cNvPr>
          <p:cNvSpPr>
            <a:spLocks noGrp="1"/>
          </p:cNvSpPr>
          <p:nvPr>
            <p:ph type="body" sz="quarter" idx="26" hasCustomPrompt="1"/>
          </p:nvPr>
        </p:nvSpPr>
        <p:spPr>
          <a:xfrm>
            <a:off x="4371270" y="3513856"/>
            <a:ext cx="3449084" cy="563231"/>
          </a:xfrm>
          <a:noFill/>
        </p:spPr>
        <p:txBody>
          <a:bodyPr vert="horz" wrap="square" lIns="0" tIns="0" rIns="0" bIns="91440" rtlCol="0">
            <a:spAutoFit/>
          </a:bodyPr>
          <a:lstStyle>
            <a:lvl1pPr marL="0" marR="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700" b="1" baseline="0">
                <a:latin typeface="+mj-lt"/>
              </a:defRPr>
            </a:lvl1pPr>
          </a:lstStyle>
          <a:p>
            <a:pPr marL="0" marR="0" lvl="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17 pt. black. Bold. Sentence case.</a:t>
            </a:r>
          </a:p>
        </p:txBody>
      </p:sp>
      <p:sp>
        <p:nvSpPr>
          <p:cNvPr id="31" name="Text Placeholder 2">
            <a:extLst>
              <a:ext uri="{FF2B5EF4-FFF2-40B4-BE49-F238E27FC236}">
                <a16:creationId xmlns:a16="http://schemas.microsoft.com/office/drawing/2014/main" id="{6C421A00-BD57-46F3-A96E-EBA27534BF52}"/>
              </a:ext>
            </a:extLst>
          </p:cNvPr>
          <p:cNvSpPr>
            <a:spLocks noGrp="1"/>
          </p:cNvSpPr>
          <p:nvPr>
            <p:ph type="body" sz="quarter" idx="27" hasCustomPrompt="1"/>
          </p:nvPr>
        </p:nvSpPr>
        <p:spPr>
          <a:xfrm>
            <a:off x="8079811" y="3513856"/>
            <a:ext cx="3410355" cy="563231"/>
          </a:xfrm>
          <a:noFill/>
        </p:spPr>
        <p:txBody>
          <a:bodyPr vert="horz" wrap="square" lIns="0" tIns="0" rIns="0" bIns="91440" rtlCol="0">
            <a:spAutoFit/>
          </a:bodyPr>
          <a:lstStyle>
            <a:lvl1pPr marL="0" marR="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700" b="1" baseline="0">
                <a:latin typeface="+mj-lt"/>
              </a:defRPr>
            </a:lvl1pPr>
          </a:lstStyle>
          <a:p>
            <a:pPr marL="0" marR="0" lvl="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17 pt. black. Bold. Sentence case.</a:t>
            </a:r>
          </a:p>
        </p:txBody>
      </p:sp>
      <p:sp>
        <p:nvSpPr>
          <p:cNvPr id="2" name="Body 1">
            <a:extLst>
              <a:ext uri="{FF2B5EF4-FFF2-40B4-BE49-F238E27FC236}">
                <a16:creationId xmlns:a16="http://schemas.microsoft.com/office/drawing/2014/main" id="{D8C205A4-A491-3354-D436-AF9BF1F62EBD}"/>
              </a:ext>
            </a:extLst>
          </p:cNvPr>
          <p:cNvSpPr>
            <a:spLocks noGrp="1"/>
          </p:cNvSpPr>
          <p:nvPr>
            <p:ph type="body" sz="quarter" idx="28" hasCustomPrompt="1"/>
          </p:nvPr>
        </p:nvSpPr>
        <p:spPr>
          <a:xfrm>
            <a:off x="4381500" y="4103771"/>
            <a:ext cx="3409912" cy="1655644"/>
          </a:xfrm>
          <a:noFill/>
        </p:spPr>
        <p:txBody>
          <a:bodyPr rIns="182880"/>
          <a:lstStyle>
            <a:lvl1pPr marL="182880" marR="0" indent="-182880" algn="l" defTabSz="685800" rtl="0" eaLnBrk="1" fontAlgn="auto" latinLnBrk="0" hangingPunct="1">
              <a:lnSpc>
                <a:spcPct val="100000"/>
              </a:lnSpc>
              <a:spcBef>
                <a:spcPct val="0"/>
              </a:spcBef>
              <a:spcAft>
                <a:spcPts val="450"/>
              </a:spcAft>
              <a:buClrTx/>
              <a:buSzPct val="100000"/>
              <a:buFont typeface="Arial" panose="020B0604020202020204" pitchFamily="34" charset="0"/>
              <a:buChar char="•"/>
              <a:tabLst/>
              <a:defRPr lang="en-US" sz="1500" kern="1200" baseline="0" dirty="0">
                <a:solidFill>
                  <a:schemeClr val="tx1"/>
                </a:solidFill>
                <a:latin typeface="+mn-lt"/>
                <a:ea typeface="+mn-ea"/>
                <a:cs typeface="+mn-cs"/>
              </a:defRPr>
            </a:lvl1pPr>
            <a:lvl2pPr marL="505206"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2pPr>
            <a:lvl3pPr marL="688086"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3pPr>
            <a:lvl4pPr marL="907542"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4pPr>
            <a:lvl5pPr marL="1126998"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5pPr>
          </a:lstStyle>
          <a:p>
            <a:pPr marL="219456" lvl="0"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Main bullet. 15 pt. black.</a:t>
            </a:r>
          </a:p>
          <a:p>
            <a:pPr marL="438912" lvl="1"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Second level</a:t>
            </a:r>
          </a:p>
          <a:p>
            <a:pPr marL="621792" lvl="2"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Third level</a:t>
            </a:r>
          </a:p>
          <a:p>
            <a:pPr marL="841248" lvl="3"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Fourth level</a:t>
            </a:r>
          </a:p>
          <a:p>
            <a:pPr marL="1060704" lvl="4"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Fifth level</a:t>
            </a:r>
          </a:p>
        </p:txBody>
      </p:sp>
      <p:sp>
        <p:nvSpPr>
          <p:cNvPr id="3" name="Body 1">
            <a:extLst>
              <a:ext uri="{FF2B5EF4-FFF2-40B4-BE49-F238E27FC236}">
                <a16:creationId xmlns:a16="http://schemas.microsoft.com/office/drawing/2014/main" id="{FB9FA8DA-D277-339F-4985-9623F740A897}"/>
              </a:ext>
            </a:extLst>
          </p:cNvPr>
          <p:cNvSpPr>
            <a:spLocks noGrp="1"/>
          </p:cNvSpPr>
          <p:nvPr>
            <p:ph type="body" sz="quarter" idx="29" hasCustomPrompt="1"/>
          </p:nvPr>
        </p:nvSpPr>
        <p:spPr>
          <a:xfrm>
            <a:off x="8085949" y="4103771"/>
            <a:ext cx="3409912" cy="1655644"/>
          </a:xfrm>
          <a:noFill/>
        </p:spPr>
        <p:txBody>
          <a:bodyPr rIns="182880"/>
          <a:lstStyle>
            <a:lvl1pPr marL="182880" marR="0" indent="-182880" algn="l" defTabSz="685800" rtl="0" eaLnBrk="1" fontAlgn="auto" latinLnBrk="0" hangingPunct="1">
              <a:lnSpc>
                <a:spcPct val="100000"/>
              </a:lnSpc>
              <a:spcBef>
                <a:spcPct val="0"/>
              </a:spcBef>
              <a:spcAft>
                <a:spcPts val="450"/>
              </a:spcAft>
              <a:buClrTx/>
              <a:buSzPct val="100000"/>
              <a:buFont typeface="Arial" panose="020B0604020202020204" pitchFamily="34" charset="0"/>
              <a:buChar char="•"/>
              <a:tabLst/>
              <a:defRPr lang="en-US" sz="1500" kern="1200" baseline="0" dirty="0">
                <a:solidFill>
                  <a:schemeClr val="tx1"/>
                </a:solidFill>
                <a:latin typeface="+mn-lt"/>
                <a:ea typeface="+mn-ea"/>
                <a:cs typeface="+mn-cs"/>
              </a:defRPr>
            </a:lvl1pPr>
            <a:lvl2pPr marL="505206"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2pPr>
            <a:lvl3pPr marL="688086"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3pPr>
            <a:lvl4pPr marL="907542"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4pPr>
            <a:lvl5pPr marL="1126998"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5pPr>
          </a:lstStyle>
          <a:p>
            <a:pPr marL="219456" lvl="0"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Main bullet. 15 pt. black.</a:t>
            </a:r>
          </a:p>
          <a:p>
            <a:pPr marL="438912" lvl="1"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Second level</a:t>
            </a:r>
          </a:p>
          <a:p>
            <a:pPr marL="621792" lvl="2"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Third level</a:t>
            </a:r>
          </a:p>
          <a:p>
            <a:pPr marL="841248" lvl="3"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Fourth level</a:t>
            </a:r>
          </a:p>
          <a:p>
            <a:pPr marL="1060704" lvl="4"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Fifth level</a:t>
            </a:r>
          </a:p>
        </p:txBody>
      </p:sp>
      <p:sp>
        <p:nvSpPr>
          <p:cNvPr id="4" name="Takeaway bar">
            <a:extLst>
              <a:ext uri="{FF2B5EF4-FFF2-40B4-BE49-F238E27FC236}">
                <a16:creationId xmlns:a16="http://schemas.microsoft.com/office/drawing/2014/main" id="{F1C626FD-9651-7619-B6B8-C33DB71F60D0}"/>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a:t>Optional takeaway bar. Black. Bold. 16 pt. Centered. Sentence case.</a:t>
            </a:r>
          </a:p>
        </p:txBody>
      </p:sp>
      <p:sp>
        <p:nvSpPr>
          <p:cNvPr id="5" name="Slide number">
            <a:extLst>
              <a:ext uri="{FF2B5EF4-FFF2-40B4-BE49-F238E27FC236}">
                <a16:creationId xmlns:a16="http://schemas.microsoft.com/office/drawing/2014/main" id="{8A8EF709-B2B3-FDC4-BEA0-3E79EE4FFD43}"/>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488104245"/>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RTX: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2008402"/>
            <a:ext cx="10829543" cy="3782798"/>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4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24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2400" kern="1200" dirty="0">
                <a:solidFill>
                  <a:schemeClr val="tx1"/>
                </a:solidFill>
                <a:latin typeface="+mn-lt"/>
                <a:ea typeface="+mn-ea"/>
                <a:cs typeface="+mn-cs"/>
              </a:defRPr>
            </a:lvl5pPr>
          </a:lstStyle>
          <a:p>
            <a:pPr lvl="0"/>
            <a:r>
              <a:rPr lang="en-US" dirty="0"/>
              <a:t>Main bullet. 24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76502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RTX: 3 column">
    <p:spTree>
      <p:nvGrpSpPr>
        <p:cNvPr id="1" name=""/>
        <p:cNvGrpSpPr/>
        <p:nvPr/>
      </p:nvGrpSpPr>
      <p:grpSpPr>
        <a:xfrm>
          <a:off x="0" y="0"/>
          <a:ext cx="0" cy="0"/>
          <a:chOff x="0" y="0"/>
          <a:chExt cx="0" cy="0"/>
        </a:xfrm>
      </p:grpSpPr>
      <p:sp>
        <p:nvSpPr>
          <p:cNvPr id="13" name="Body 3"/>
          <p:cNvSpPr>
            <a:spLocks noGrp="1"/>
          </p:cNvSpPr>
          <p:nvPr>
            <p:ph type="body" sz="quarter" idx="18"/>
          </p:nvPr>
        </p:nvSpPr>
        <p:spPr>
          <a:xfrm>
            <a:off x="8092684" y="2258533"/>
            <a:ext cx="3413515"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Body 2"/>
          <p:cNvSpPr>
            <a:spLocks noGrp="1"/>
          </p:cNvSpPr>
          <p:nvPr>
            <p:ph type="body" sz="quarter" idx="17"/>
          </p:nvPr>
        </p:nvSpPr>
        <p:spPr>
          <a:xfrm>
            <a:off x="4396984" y="2258533"/>
            <a:ext cx="3413516"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Body 1"/>
          <p:cNvSpPr>
            <a:spLocks noGrp="1"/>
          </p:cNvSpPr>
          <p:nvPr>
            <p:ph type="body" sz="quarter" idx="13"/>
          </p:nvPr>
        </p:nvSpPr>
        <p:spPr>
          <a:xfrm>
            <a:off x="696432" y="2258533"/>
            <a:ext cx="3418367"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type="body" sz="quarter" idx="21"/>
          </p:nvPr>
        </p:nvSpPr>
        <p:spPr>
          <a:xfrm>
            <a:off x="695325" y="1572733"/>
            <a:ext cx="3419475" cy="590931"/>
          </a:xfrm>
          <a:noFill/>
        </p:spPr>
        <p:txBody>
          <a:bodyPr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lvl="0"/>
            <a:r>
              <a:rPr lang="en-US"/>
              <a:t>Click to edit Master text styles</a:t>
            </a:r>
          </a:p>
        </p:txBody>
      </p:sp>
      <p:sp>
        <p:nvSpPr>
          <p:cNvPr id="15" name="Text Placeholder 2"/>
          <p:cNvSpPr>
            <a:spLocks noGrp="1"/>
          </p:cNvSpPr>
          <p:nvPr>
            <p:ph type="body" sz="quarter" idx="23"/>
          </p:nvPr>
        </p:nvSpPr>
        <p:spPr>
          <a:xfrm>
            <a:off x="4364234" y="1572733"/>
            <a:ext cx="3419475" cy="590931"/>
          </a:xfrm>
          <a:noFill/>
        </p:spPr>
        <p:txBody>
          <a:bodyPr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lvl="0"/>
            <a:r>
              <a:rPr lang="en-US"/>
              <a:t>Click to edit Master text styles</a:t>
            </a:r>
          </a:p>
        </p:txBody>
      </p:sp>
      <p:sp>
        <p:nvSpPr>
          <p:cNvPr id="16" name="Text Placeholder 2"/>
          <p:cNvSpPr>
            <a:spLocks noGrp="1"/>
          </p:cNvSpPr>
          <p:nvPr>
            <p:ph type="body" sz="quarter" idx="24"/>
          </p:nvPr>
        </p:nvSpPr>
        <p:spPr>
          <a:xfrm>
            <a:off x="8077200" y="1572733"/>
            <a:ext cx="3419475" cy="590931"/>
          </a:xfrm>
          <a:noFill/>
        </p:spPr>
        <p:txBody>
          <a:bodyPr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lvl="0"/>
            <a:r>
              <a:rPr lang="en-US"/>
              <a:t>Click to edit Master text styles</a:t>
            </a:r>
          </a:p>
        </p:txBody>
      </p:sp>
      <p:sp>
        <p:nvSpPr>
          <p:cNvPr id="17" name="Title 5"/>
          <p:cNvSpPr>
            <a:spLocks noGrp="1"/>
          </p:cNvSpPr>
          <p:nvPr>
            <p:ph type="title"/>
          </p:nvPr>
        </p:nvSpPr>
        <p:spPr>
          <a:xfrm>
            <a:off x="694944" y="466347"/>
            <a:ext cx="10811256" cy="676653"/>
          </a:xfrm>
          <a:prstGeom prst="rect">
            <a:avLst/>
          </a:prstGeom>
        </p:spPr>
        <p:txBody>
          <a:bodyPr/>
          <a:lstStyle>
            <a:lvl1pPr>
              <a:lnSpc>
                <a:spcPct val="80000"/>
              </a:lnSpc>
              <a:defRPr/>
            </a:lvl1pPr>
          </a:lstStyle>
          <a:p>
            <a:r>
              <a:rPr lang="en-US"/>
              <a:t>Click to edit Master title style</a:t>
            </a:r>
            <a:endParaRPr lang="en-US" dirty="0"/>
          </a:p>
        </p:txBody>
      </p:sp>
      <p:sp>
        <p:nvSpPr>
          <p:cNvPr id="10" name="Takeaway bar"/>
          <p:cNvSpPr>
            <a:spLocks noGrp="1"/>
          </p:cNvSpPr>
          <p:nvPr>
            <p:ph type="body" sz="quarter" idx="15"/>
          </p:nvPr>
        </p:nvSpPr>
        <p:spPr>
          <a:xfrm>
            <a:off x="694944" y="5945782"/>
            <a:ext cx="10820399" cy="240066"/>
          </a:xfrm>
          <a:solidFill>
            <a:schemeClr val="accent1"/>
          </a:solidFill>
        </p:spPr>
        <p:txBody>
          <a:bodyPr lIns="621792" tIns="36576" rIns="621792" bIns="36576" rtlCol="0" anchor="b">
            <a:spAutoFit/>
          </a:bodyPr>
          <a:lstStyle>
            <a:lvl1pPr marL="0" indent="0" algn="ctr" defTabSz="0">
              <a:lnSpc>
                <a:spcPts val="1300"/>
              </a:lnSpc>
              <a:spcBef>
                <a:spcPts val="0"/>
              </a:spcBef>
              <a:buFontTx/>
              <a:buNone/>
              <a:defRPr lang="en-US" sz="1200" b="1" dirty="0">
                <a:solidFill>
                  <a:schemeClr val="bg1"/>
                </a:solidFill>
                <a:latin typeface="Arial" panose="020B0604020202020204" pitchFamily="34" charset="0"/>
                <a:ea typeface="+mj-ea"/>
                <a:cs typeface="Arial" panose="020B0604020202020204" pitchFamily="34" charset="0"/>
              </a:defRPr>
            </a:lvl1pPr>
          </a:lstStyle>
          <a:p>
            <a:pPr lvl="0"/>
            <a:r>
              <a:rPr lang="en-US"/>
              <a:t>Click to edit Master text styles</a:t>
            </a:r>
          </a:p>
        </p:txBody>
      </p:sp>
      <p:sp>
        <p:nvSpPr>
          <p:cNvPr id="11" name="Slide number"/>
          <p:cNvSpPr>
            <a:spLocks noGrp="1"/>
          </p:cNvSpPr>
          <p:nvPr>
            <p:ph type="sldNum" sz="quarter" idx="25"/>
          </p:nvPr>
        </p:nvSpPr>
        <p:spPr/>
        <p:txBody>
          <a:bodyPr/>
          <a:lstStyle>
            <a:lvl1pPr algn="r" defTabSz="1217613" eaLnBrk="0" fontAlgn="base" hangingPunct="0">
              <a:spcBef>
                <a:spcPct val="0"/>
              </a:spcBef>
              <a:spcAft>
                <a:spcPct val="0"/>
              </a:spcAft>
              <a:defRPr lang="en-US" sz="1200" kern="1200">
                <a:solidFill>
                  <a:prstClr val="black">
                    <a:tint val="75000"/>
                  </a:prstClr>
                </a:solidFill>
                <a:latin typeface="+mn-lt"/>
                <a:ea typeface="+mn-ea"/>
                <a:cs typeface="+mn-cs"/>
              </a:defRPr>
            </a:lvl1pPr>
          </a:lstStyle>
          <a:p>
            <a:pPr>
              <a:defRPr/>
            </a:pPr>
            <a:fld id="{12EB65F5-AD33-44B7-AC9A-13D55A5D9B65}" type="slidenum">
              <a:rPr/>
              <a:pPr>
                <a:defRPr/>
              </a:pPr>
              <a:t>‹#›</a:t>
            </a:fld>
            <a:endParaRPr dirty="0"/>
          </a:p>
        </p:txBody>
      </p:sp>
    </p:spTree>
    <p:extLst>
      <p:ext uri="{BB962C8B-B14F-4D97-AF65-F5344CB8AC3E}">
        <p14:creationId xmlns:p14="http://schemas.microsoft.com/office/powerpoint/2010/main" val="802409512"/>
      </p:ext>
    </p:extLst>
  </p:cSld>
  <p:clrMapOvr>
    <a:masterClrMapping/>
  </p:clrMapOvr>
  <p:transition spd="med">
    <p:fade/>
  </p:transition>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RTX: 1 column">
    <p:spTree>
      <p:nvGrpSpPr>
        <p:cNvPr id="1" name=""/>
        <p:cNvGrpSpPr/>
        <p:nvPr/>
      </p:nvGrpSpPr>
      <p:grpSpPr>
        <a:xfrm>
          <a:off x="0" y="0"/>
          <a:ext cx="0" cy="0"/>
          <a:chOff x="0" y="0"/>
          <a:chExt cx="0" cy="0"/>
        </a:xfrm>
      </p:grpSpPr>
      <p:sp>
        <p:nvSpPr>
          <p:cNvPr id="31" name="Body"/>
          <p:cNvSpPr>
            <a:spLocks noGrp="1"/>
          </p:cNvSpPr>
          <p:nvPr>
            <p:ph type="body" sz="quarter" idx="13"/>
          </p:nvPr>
        </p:nvSpPr>
        <p:spPr>
          <a:xfrm>
            <a:off x="685801" y="1572734"/>
            <a:ext cx="10829543" cy="3933986"/>
          </a:xfrm>
          <a:noFill/>
        </p:spPr>
        <p:txBody>
          <a:bodyPr/>
          <a:lstStyle>
            <a:lvl1pPr marL="182880" indent="-182880" algn="l" defTabSz="685800" rtl="0" eaLnBrk="1" latinLnBrk="0" hangingPunct="1">
              <a:lnSpc>
                <a:spcPct val="100000"/>
              </a:lnSpc>
              <a:spcBef>
                <a:spcPts val="0"/>
              </a:spcBef>
              <a:spcAft>
                <a:spcPts val="450"/>
              </a:spcAft>
              <a:buClr>
                <a:srgbClr val="CE1126"/>
              </a:buClr>
              <a:buSzPct val="75000"/>
              <a:buFont typeface="Arial" panose="020B0604020202020204" pitchFamily="34" charset="0"/>
              <a:buChar char="•"/>
              <a:defRPr lang="en-US" sz="2200" kern="1200" baseline="0" dirty="0" smtClean="0">
                <a:solidFill>
                  <a:schemeClr val="tx1"/>
                </a:solidFill>
                <a:latin typeface="+mn-lt"/>
                <a:ea typeface="+mn-ea"/>
                <a:cs typeface="+mn-cs"/>
              </a:defRPr>
            </a:lvl1pPr>
            <a:lvl2pPr marL="515938" indent="-287338" algn="l" defTabSz="685800" rtl="0" eaLnBrk="1" latinLnBrk="0" hangingPunct="1">
              <a:lnSpc>
                <a:spcPct val="100000"/>
              </a:lnSpc>
              <a:spcBef>
                <a:spcPts val="0"/>
              </a:spcBef>
              <a:spcAft>
                <a:spcPts val="450"/>
              </a:spcAft>
              <a:buFont typeface="Arial" panose="020B0604020202020204" pitchFamily="34" charset="0"/>
              <a:defRPr lang="en-US" sz="2200" kern="1200" baseline="0" dirty="0" smtClean="0">
                <a:solidFill>
                  <a:schemeClr val="tx1"/>
                </a:solidFill>
                <a:latin typeface="+mn-lt"/>
                <a:ea typeface="+mn-ea"/>
                <a:cs typeface="+mn-cs"/>
              </a:defRPr>
            </a:lvl2pPr>
            <a:lvl3pPr marL="803275" indent="-228600" algn="l" defTabSz="685800" rtl="0" eaLnBrk="1" latinLnBrk="0" hangingPunct="1">
              <a:lnSpc>
                <a:spcPct val="100000"/>
              </a:lnSpc>
              <a:spcBef>
                <a:spcPts val="0"/>
              </a:spcBef>
              <a:spcAft>
                <a:spcPts val="450"/>
              </a:spcAft>
              <a:buFont typeface="Arial" panose="020B0604020202020204" pitchFamily="34" charset="0"/>
              <a:defRPr lang="en-US" sz="2200" kern="1200" baseline="0" dirty="0" smtClean="0">
                <a:solidFill>
                  <a:schemeClr val="tx1"/>
                </a:solidFill>
                <a:latin typeface="+mn-lt"/>
                <a:ea typeface="+mn-ea"/>
                <a:cs typeface="+mn-cs"/>
              </a:defRPr>
            </a:lvl3pPr>
            <a:lvl4pPr marL="800100" indent="342900" algn="l" defTabSz="685800" rtl="0" eaLnBrk="1" latinLnBrk="0" hangingPunct="1">
              <a:lnSpc>
                <a:spcPct val="100000"/>
              </a:lnSpc>
              <a:spcBef>
                <a:spcPts val="0"/>
              </a:spcBef>
              <a:spcAft>
                <a:spcPts val="450"/>
              </a:spcAft>
              <a:buFont typeface="Arial" panose="020B0604020202020204" pitchFamily="34" charset="0"/>
              <a:defRPr lang="en-US" sz="2200" kern="1200" dirty="0" smtClean="0">
                <a:solidFill>
                  <a:schemeClr val="tx1"/>
                </a:solidFill>
                <a:latin typeface="+mn-lt"/>
                <a:ea typeface="+mn-ea"/>
                <a:cs typeface="+mn-cs"/>
              </a:defRPr>
            </a:lvl4pPr>
            <a:lvl5pPr marL="1430338" indent="-228600" algn="l" defTabSz="685800" rtl="0" eaLnBrk="1" latinLnBrk="0" hangingPunct="1">
              <a:lnSpc>
                <a:spcPct val="100000"/>
              </a:lnSpc>
              <a:spcBef>
                <a:spcPts val="0"/>
              </a:spcBef>
              <a:spcAft>
                <a:spcPts val="450"/>
              </a:spcAft>
              <a:buFont typeface="Arial" panose="020B0604020202020204" pitchFamily="34" charset="0"/>
              <a:defRPr lang="en-US" sz="22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694944" y="466349"/>
            <a:ext cx="10811256" cy="676653"/>
          </a:xfrm>
          <a:prstGeom prst="rect">
            <a:avLst/>
          </a:prstGeom>
        </p:spPr>
        <p:txBody>
          <a:bodyPr/>
          <a:lstStyle>
            <a:lvl1pPr>
              <a:lnSpc>
                <a:spcPct val="80000"/>
              </a:lnSpc>
              <a:defRPr/>
            </a:lvl1pPr>
          </a:lstStyle>
          <a:p>
            <a:r>
              <a:rPr lang="en-US"/>
              <a:t>Click to edit Master title style</a:t>
            </a:r>
            <a:endParaRPr lang="en-US" dirty="0"/>
          </a:p>
        </p:txBody>
      </p:sp>
      <p:sp>
        <p:nvSpPr>
          <p:cNvPr id="9" name="Takeaway bar"/>
          <p:cNvSpPr>
            <a:spLocks noGrp="1"/>
          </p:cNvSpPr>
          <p:nvPr>
            <p:ph type="body" sz="quarter" idx="15"/>
          </p:nvPr>
        </p:nvSpPr>
        <p:spPr>
          <a:xfrm>
            <a:off x="694946" y="5630923"/>
            <a:ext cx="10820399" cy="257506"/>
          </a:xfrm>
          <a:solidFill>
            <a:schemeClr val="accent1"/>
          </a:solidFill>
        </p:spPr>
        <p:txBody>
          <a:bodyPr lIns="621792" tIns="91440" rIns="621792" bIns="36576" rtlCol="0" anchor="ctr">
            <a:spAutoFit/>
          </a:bodyPr>
          <a:lstStyle>
            <a:lvl1pPr marL="0" indent="0" algn="ctr" defTabSz="0">
              <a:lnSpc>
                <a:spcPts val="975"/>
              </a:lnSpc>
              <a:spcBef>
                <a:spcPts val="0"/>
              </a:spcBef>
              <a:buFontTx/>
              <a:buNone/>
              <a:defRPr lang="en-US" sz="1400" b="1" dirty="0">
                <a:solidFill>
                  <a:schemeClr val="bg1"/>
                </a:solidFill>
                <a:latin typeface="Arial" panose="020B0604020202020204" pitchFamily="34" charset="0"/>
                <a:ea typeface="+mj-ea"/>
                <a:cs typeface="Arial" panose="020B0604020202020204" pitchFamily="34" charset="0"/>
              </a:defRPr>
            </a:lvl1pPr>
          </a:lstStyle>
          <a:p>
            <a:pPr lvl="0"/>
            <a:r>
              <a:rPr lang="en-US"/>
              <a:t>Click to edit Master text styles</a:t>
            </a:r>
          </a:p>
        </p:txBody>
      </p:sp>
      <p:sp>
        <p:nvSpPr>
          <p:cNvPr id="5" name="Slide number"/>
          <p:cNvSpPr>
            <a:spLocks noGrp="1"/>
          </p:cNvSpPr>
          <p:nvPr>
            <p:ph type="sldNum" sz="quarter" idx="16"/>
          </p:nvPr>
        </p:nvSpPr>
        <p:spPr/>
        <p:txBody>
          <a:bodyPr/>
          <a:lstStyle>
            <a:lvl1pPr>
              <a:defRPr>
                <a:solidFill>
                  <a:prstClr val="black">
                    <a:tint val="75000"/>
                  </a:prstClr>
                </a:solidFill>
              </a:defRPr>
            </a:lvl1pPr>
          </a:lstStyle>
          <a:p>
            <a:pPr>
              <a:defRPr/>
            </a:pPr>
            <a:fld id="{E5854A32-E97A-4A50-8205-62F30D98812E}" type="slidenum">
              <a:rPr/>
              <a:pPr>
                <a:defRPr/>
              </a:pPr>
              <a:t>‹#›</a:t>
            </a:fld>
            <a:endParaRPr dirty="0"/>
          </a:p>
        </p:txBody>
      </p:sp>
    </p:spTree>
    <p:extLst>
      <p:ext uri="{BB962C8B-B14F-4D97-AF65-F5344CB8AC3E}">
        <p14:creationId xmlns:p14="http://schemas.microsoft.com/office/powerpoint/2010/main" val="3705300629"/>
      </p:ext>
    </p:extLst>
  </p:cSld>
  <p:clrMapOvr>
    <a:masterClrMapping/>
  </p:clrMapOvr>
  <p:transition spd="med">
    <p:fade/>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TX: 3 column">
    <p:spTree>
      <p:nvGrpSpPr>
        <p:cNvPr id="1" name=""/>
        <p:cNvGrpSpPr/>
        <p:nvPr/>
      </p:nvGrpSpPr>
      <p:grpSpPr>
        <a:xfrm>
          <a:off x="0" y="0"/>
          <a:ext cx="0" cy="0"/>
          <a:chOff x="0" y="0"/>
          <a:chExt cx="0" cy="0"/>
        </a:xfrm>
      </p:grpSpPr>
      <p:sp>
        <p:nvSpPr>
          <p:cNvPr id="13" name="Body 3"/>
          <p:cNvSpPr>
            <a:spLocks noGrp="1"/>
          </p:cNvSpPr>
          <p:nvPr>
            <p:ph type="body" sz="quarter" idx="18" hasCustomPrompt="1"/>
          </p:nvPr>
        </p:nvSpPr>
        <p:spPr>
          <a:xfrm>
            <a:off x="8092684" y="2258533"/>
            <a:ext cx="3413515"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Body 2"/>
          <p:cNvSpPr>
            <a:spLocks noGrp="1"/>
          </p:cNvSpPr>
          <p:nvPr>
            <p:ph type="body" sz="quarter" idx="17" hasCustomPrompt="1"/>
          </p:nvPr>
        </p:nvSpPr>
        <p:spPr>
          <a:xfrm>
            <a:off x="4396984" y="2258533"/>
            <a:ext cx="3413516"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2" y="2258533"/>
            <a:ext cx="3418367"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4" name="Text Placeholder 2"/>
          <p:cNvSpPr>
            <a:spLocks noGrp="1"/>
          </p:cNvSpPr>
          <p:nvPr>
            <p:ph type="body" sz="quarter" idx="21" hasCustomPrompt="1"/>
          </p:nvPr>
        </p:nvSpPr>
        <p:spPr>
          <a:xfrm>
            <a:off x="695325"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Text Placeholder 2"/>
          <p:cNvSpPr>
            <a:spLocks noGrp="1"/>
          </p:cNvSpPr>
          <p:nvPr>
            <p:ph type="body" sz="quarter" idx="23" hasCustomPrompt="1"/>
          </p:nvPr>
        </p:nvSpPr>
        <p:spPr>
          <a:xfrm>
            <a:off x="4364234"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6" name="Text Placeholder 2"/>
          <p:cNvSpPr>
            <a:spLocks noGrp="1"/>
          </p:cNvSpPr>
          <p:nvPr>
            <p:ph type="body" sz="quarter" idx="24" hasCustomPrompt="1"/>
          </p:nvPr>
        </p:nvSpPr>
        <p:spPr>
          <a:xfrm>
            <a:off x="8077200"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7"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264274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TX: 3 columns/photos">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685800" y="1153633"/>
            <a:ext cx="3429000" cy="1940443"/>
          </a:xfrm>
          <a:solidFill>
            <a:schemeClr val="bg2"/>
          </a:solidFill>
        </p:spPr>
        <p:txBody>
          <a:bodyPr tIns="365760"/>
          <a:lstStyle>
            <a:lvl1pPr marL="0" indent="0" algn="ctr">
              <a:buNone/>
              <a:defRPr sz="1800"/>
            </a:lvl1pPr>
          </a:lstStyle>
          <a:p>
            <a:r>
              <a:rPr lang="en-US" dirty="0"/>
              <a:t>Click to insert photo</a:t>
            </a:r>
          </a:p>
        </p:txBody>
      </p:sp>
      <p:sp>
        <p:nvSpPr>
          <p:cNvPr id="20" name="Picture Placeholder 2"/>
          <p:cNvSpPr>
            <a:spLocks noGrp="1"/>
          </p:cNvSpPr>
          <p:nvPr>
            <p:ph type="pic" sz="quarter" idx="23" hasCustomPrompt="1"/>
          </p:nvPr>
        </p:nvSpPr>
        <p:spPr>
          <a:xfrm>
            <a:off x="4381500" y="1153633"/>
            <a:ext cx="3429000" cy="1940444"/>
          </a:xfrm>
          <a:solidFill>
            <a:schemeClr val="bg2"/>
          </a:solidFill>
        </p:spPr>
        <p:txBody>
          <a:bodyPr tIns="365760"/>
          <a:lstStyle>
            <a:lvl1pPr marL="0" indent="0" algn="ctr">
              <a:buNone/>
              <a:defRPr sz="1800" baseline="0"/>
            </a:lvl1pPr>
          </a:lstStyle>
          <a:p>
            <a:r>
              <a:rPr lang="en-US" dirty="0"/>
              <a:t>Click to insert photo</a:t>
            </a:r>
          </a:p>
        </p:txBody>
      </p:sp>
      <p:sp>
        <p:nvSpPr>
          <p:cNvPr id="21" name="Picture Placeholder 2"/>
          <p:cNvSpPr>
            <a:spLocks noGrp="1"/>
          </p:cNvSpPr>
          <p:nvPr>
            <p:ph type="pic" sz="quarter" idx="24" hasCustomPrompt="1"/>
          </p:nvPr>
        </p:nvSpPr>
        <p:spPr>
          <a:xfrm>
            <a:off x="8077200" y="1153633"/>
            <a:ext cx="3429000" cy="1940443"/>
          </a:xfrm>
          <a:solidFill>
            <a:schemeClr val="bg2"/>
          </a:solidFill>
        </p:spPr>
        <p:txBody>
          <a:bodyPr tIns="365760"/>
          <a:lstStyle>
            <a:lvl1pPr marL="0" indent="0" algn="ctr">
              <a:buNone/>
              <a:defRPr sz="1800" baseline="0"/>
            </a:lvl1pPr>
          </a:lstStyle>
          <a:p>
            <a:r>
              <a:rPr lang="en-US" dirty="0"/>
              <a:t>Click to insert photo</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39"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43" name="Body 3"/>
          <p:cNvSpPr>
            <a:spLocks noGrp="1"/>
          </p:cNvSpPr>
          <p:nvPr>
            <p:ph type="body" sz="quarter" idx="18" hasCustomPrompt="1"/>
          </p:nvPr>
        </p:nvSpPr>
        <p:spPr>
          <a:xfrm>
            <a:off x="8077200" y="3849863"/>
            <a:ext cx="3429000" cy="1940442"/>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Body 2"/>
          <p:cNvSpPr>
            <a:spLocks noGrp="1"/>
          </p:cNvSpPr>
          <p:nvPr>
            <p:ph type="body" sz="quarter" idx="17" hasCustomPrompt="1"/>
          </p:nvPr>
        </p:nvSpPr>
        <p:spPr>
          <a:xfrm>
            <a:off x="4381500" y="3849863"/>
            <a:ext cx="3429000" cy="1940443"/>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Body 1"/>
          <p:cNvSpPr>
            <a:spLocks noGrp="1"/>
          </p:cNvSpPr>
          <p:nvPr>
            <p:ph type="body" sz="quarter" idx="13" hasCustomPrompt="1"/>
          </p:nvPr>
        </p:nvSpPr>
        <p:spPr>
          <a:xfrm>
            <a:off x="696433" y="3849863"/>
            <a:ext cx="3418367" cy="1941337"/>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ext Placeholder 2"/>
          <p:cNvSpPr>
            <a:spLocks noGrp="1"/>
          </p:cNvSpPr>
          <p:nvPr>
            <p:ph type="body" sz="quarter" idx="21" hasCustomPrompt="1"/>
          </p:nvPr>
        </p:nvSpPr>
        <p:spPr>
          <a:xfrm>
            <a:off x="695325"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50" name="Text Placeholder 2"/>
          <p:cNvSpPr>
            <a:spLocks noGrp="1"/>
          </p:cNvSpPr>
          <p:nvPr>
            <p:ph type="body" sz="quarter" idx="26" hasCustomPrompt="1"/>
          </p:nvPr>
        </p:nvSpPr>
        <p:spPr>
          <a:xfrm>
            <a:off x="4364234"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51" name="Text Placeholder 2"/>
          <p:cNvSpPr>
            <a:spLocks noGrp="1"/>
          </p:cNvSpPr>
          <p:nvPr>
            <p:ph type="body" sz="quarter" idx="27" hasCustomPrompt="1"/>
          </p:nvPr>
        </p:nvSpPr>
        <p:spPr>
          <a:xfrm>
            <a:off x="8077200" y="3245300"/>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grpSp>
        <p:nvGrpSpPr>
          <p:cNvPr id="14" name="Group 13"/>
          <p:cNvGrpSpPr/>
          <p:nvPr userDrawn="1"/>
        </p:nvGrpSpPr>
        <p:grpSpPr>
          <a:xfrm>
            <a:off x="12451178" y="1928415"/>
            <a:ext cx="2769174" cy="390878"/>
            <a:chOff x="12291689" y="2696946"/>
            <a:chExt cx="2769174" cy="390878"/>
          </a:xfrm>
        </p:grpSpPr>
        <p:sp>
          <p:nvSpPr>
            <p:cNvPr id="16" name="Isosceles Triangle 15"/>
            <p:cNvSpPr/>
            <p:nvPr userDrawn="1"/>
          </p:nvSpPr>
          <p:spPr>
            <a:xfrm rot="16200000" flipH="1">
              <a:off x="12187497" y="2801139"/>
              <a:ext cx="390877" cy="182494"/>
            </a:xfrm>
            <a:prstGeom prst="triangle">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a:extLst>
                <a:ext uri="{FF2B5EF4-FFF2-40B4-BE49-F238E27FC236}">
                  <a16:creationId xmlns:a16="http://schemas.microsoft.com/office/drawing/2014/main" id="{3FCCEF91-CDE1-7D4E-8E36-0C730E76DDDB}"/>
                </a:ext>
              </a:extLst>
            </p:cNvPr>
            <p:cNvSpPr txBox="1"/>
            <p:nvPr userDrawn="1"/>
          </p:nvSpPr>
          <p:spPr>
            <a:xfrm>
              <a:off x="12474182" y="2696946"/>
              <a:ext cx="2586681" cy="390876"/>
            </a:xfrm>
            <a:prstGeom prst="rect">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11125" lvl="0" indent="-111125">
                <a:lnSpc>
                  <a:spcPct val="90000"/>
                </a:lnSpc>
                <a:spcBef>
                  <a:spcPts val="600"/>
                </a:spcBef>
                <a:buSzPct val="115000"/>
                <a:buFont typeface="Arial" panose="020B0604020202020204" pitchFamily="34" charset="0"/>
                <a:buChar char="•"/>
                <a:defRPr sz="800" b="0" baseline="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300"/>
                </a:spcBef>
              </a:pPr>
              <a:r>
                <a:rPr lang="en-US" dirty="0">
                  <a:solidFill>
                    <a:prstClr val="black"/>
                  </a:solidFill>
                </a:rPr>
                <a:t>Click to insert photo</a:t>
              </a:r>
            </a:p>
            <a:p>
              <a:pPr>
                <a:spcBef>
                  <a:spcPts val="300"/>
                </a:spcBef>
              </a:pPr>
              <a:r>
                <a:rPr lang="en-US" dirty="0">
                  <a:solidFill>
                    <a:prstClr val="black"/>
                  </a:solidFill>
                </a:rPr>
                <a:t>Delete existing photo to select a new one.</a:t>
              </a:r>
            </a:p>
          </p:txBody>
        </p:sp>
      </p:grpSp>
      <p:sp>
        <p:nvSpPr>
          <p:cNvPr id="22"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4043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TX: Text Quad">
    <p:spTree>
      <p:nvGrpSpPr>
        <p:cNvPr id="1" name=""/>
        <p:cNvGrpSpPr/>
        <p:nvPr/>
      </p:nvGrpSpPr>
      <p:grpSpPr>
        <a:xfrm>
          <a:off x="0" y="0"/>
          <a:ext cx="0" cy="0"/>
          <a:chOff x="0" y="0"/>
          <a:chExt cx="0" cy="0"/>
        </a:xfrm>
      </p:grpSpPr>
      <p:sp>
        <p:nvSpPr>
          <p:cNvPr id="14" name="Body 4"/>
          <p:cNvSpPr>
            <a:spLocks noGrp="1"/>
          </p:cNvSpPr>
          <p:nvPr>
            <p:ph type="body" sz="quarter" idx="19" hasCustomPrompt="1"/>
          </p:nvPr>
        </p:nvSpPr>
        <p:spPr>
          <a:xfrm>
            <a:off x="6260431" y="4060048"/>
            <a:ext cx="5257801"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2" name="Body 3"/>
          <p:cNvSpPr>
            <a:spLocks noGrp="1"/>
          </p:cNvSpPr>
          <p:nvPr>
            <p:ph type="body" sz="quarter" idx="17" hasCustomPrompt="1"/>
          </p:nvPr>
        </p:nvSpPr>
        <p:spPr>
          <a:xfrm>
            <a:off x="6260431" y="1922165"/>
            <a:ext cx="5257800"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3" name="Body 2"/>
          <p:cNvSpPr>
            <a:spLocks noGrp="1"/>
          </p:cNvSpPr>
          <p:nvPr>
            <p:ph type="body" sz="quarter" idx="18" hasCustomPrompt="1"/>
          </p:nvPr>
        </p:nvSpPr>
        <p:spPr>
          <a:xfrm>
            <a:off x="697832" y="4060048"/>
            <a:ext cx="5241850"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31" name="Body 1"/>
          <p:cNvSpPr>
            <a:spLocks noGrp="1"/>
          </p:cNvSpPr>
          <p:nvPr>
            <p:ph type="body" sz="quarter" idx="13" hasCustomPrompt="1"/>
          </p:nvPr>
        </p:nvSpPr>
        <p:spPr>
          <a:xfrm>
            <a:off x="698345" y="1922165"/>
            <a:ext cx="5240823"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23"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15" name="Text Placeholder 2"/>
          <p:cNvSpPr>
            <a:spLocks noGrp="1"/>
          </p:cNvSpPr>
          <p:nvPr>
            <p:ph type="body" sz="quarter" idx="21" hasCustomPrompt="1"/>
          </p:nvPr>
        </p:nvSpPr>
        <p:spPr>
          <a:xfrm>
            <a:off x="6271500"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6" name="Text Placeholder 2"/>
          <p:cNvSpPr>
            <a:spLocks noGrp="1"/>
          </p:cNvSpPr>
          <p:nvPr>
            <p:ph type="body" sz="quarter" idx="25" hasCustomPrompt="1"/>
          </p:nvPr>
        </p:nvSpPr>
        <p:spPr>
          <a:xfrm>
            <a:off x="699757"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7" name="Text Placeholder 2"/>
          <p:cNvSpPr>
            <a:spLocks noGrp="1"/>
          </p:cNvSpPr>
          <p:nvPr>
            <p:ph type="body" sz="quarter" idx="26" hasCustomPrompt="1"/>
          </p:nvPr>
        </p:nvSpPr>
        <p:spPr>
          <a:xfrm>
            <a:off x="6271500"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8" name="Text Placeholder 2"/>
          <p:cNvSpPr>
            <a:spLocks noGrp="1"/>
          </p:cNvSpPr>
          <p:nvPr>
            <p:ph type="body" sz="quarter" idx="27" hasCustomPrompt="1"/>
          </p:nvPr>
        </p:nvSpPr>
        <p:spPr>
          <a:xfrm>
            <a:off x="699757"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9"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2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10785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TX: Blank">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5"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6754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TX: Blank w/ Red Subhead">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7" name="Text Placeholder 7"/>
          <p:cNvSpPr>
            <a:spLocks noGrp="1"/>
          </p:cNvSpPr>
          <p:nvPr>
            <p:ph type="body" sz="quarter" idx="17" hasCustomPrompt="1"/>
          </p:nvPr>
        </p:nvSpPr>
        <p:spPr>
          <a:xfrm>
            <a:off x="694944" y="1143000"/>
            <a:ext cx="10820399" cy="419100"/>
          </a:xfrm>
        </p:spPr>
        <p:txBody>
          <a:bodyPr/>
          <a:lstStyle>
            <a:lvl1pPr marL="0" indent="0">
              <a:buNone/>
              <a:defRPr sz="2400" b="1">
                <a:solidFill>
                  <a:schemeClr val="tx2"/>
                </a:solidFill>
              </a:defRPr>
            </a:lvl1pPr>
          </a:lstStyle>
          <a:p>
            <a:pPr lvl="0"/>
            <a:r>
              <a:rPr lang="en-US" dirty="0"/>
              <a:t>Subhead. 24 pt. RTX red. Bold. Sentence case. </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277476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ags" Target="../tags/tag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2.png"/><Relationship Id="rId5" Type="http://schemas.openxmlformats.org/officeDocument/2006/relationships/slideLayout" Target="../slideLayouts/slideLayout39.xml"/><Relationship Id="rId10" Type="http://schemas.openxmlformats.org/officeDocument/2006/relationships/theme" Target="../theme/theme5.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Clearspace note"/>
          <p:cNvSpPr/>
          <p:nvPr userDrawn="1"/>
        </p:nvSpPr>
        <p:spPr>
          <a:xfrm flipH="1">
            <a:off x="12488965" y="5952251"/>
            <a:ext cx="2632062" cy="439897"/>
          </a:xfrm>
          <a:prstGeom prst="homePlate">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buSzPct val="115000"/>
              <a:buFont typeface="Arial" panose="020B0604020202020204" pitchFamily="34" charset="0"/>
              <a:buNone/>
            </a:pPr>
            <a:r>
              <a:rPr lang="en-US" sz="800" dirty="0">
                <a:solidFill>
                  <a:prstClr val="black"/>
                </a:solidFill>
              </a:rPr>
              <a:t>Text or image elements are not permitted below the copyright or takeaway bar on any slide to allow this white space for required document markings.</a:t>
            </a:r>
          </a:p>
        </p:txBody>
      </p:sp>
      <p:sp>
        <p:nvSpPr>
          <p:cNvPr id="6"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3" name="Body"/>
          <p:cNvSpPr>
            <a:spLocks noGrp="1"/>
          </p:cNvSpPr>
          <p:nvPr>
            <p:ph type="body" idx="1"/>
          </p:nvPr>
        </p:nvSpPr>
        <p:spPr>
          <a:xfrm>
            <a:off x="685800" y="1476001"/>
            <a:ext cx="10821419" cy="4315200"/>
          </a:xfrm>
          <a:prstGeom prst="rect">
            <a:avLst/>
          </a:prstGeom>
        </p:spPr>
        <p:txBody>
          <a:bodyPr vert="horz" lIns="0" tIns="0" rIns="0" bIns="0" rtlCol="0">
            <a:noAutofit/>
          </a:bodyPr>
          <a:lstStyle/>
          <a:p>
            <a:pPr lvl="0"/>
            <a:r>
              <a:rPr lang="en-US" dirty="0"/>
              <a:t>Main bullet. 28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4"/>
          <p:cNvSpPr>
            <a:spLocks noGrp="1"/>
          </p:cNvSpPr>
          <p:nvPr>
            <p:ph type="title"/>
          </p:nvPr>
        </p:nvSpPr>
        <p:spPr>
          <a:xfrm>
            <a:off x="694944" y="463255"/>
            <a:ext cx="10811256" cy="679745"/>
          </a:xfrm>
          <a:prstGeom prst="rect">
            <a:avLst/>
          </a:prstGeom>
        </p:spPr>
        <p:txBody>
          <a:bodyPr vert="horz" lIns="0" tIns="0" rIns="0" bIns="0" rtlCol="0" anchor="t" anchorCtr="0">
            <a:noAutofit/>
          </a:bodyPr>
          <a:lstStyle/>
          <a:p>
            <a:r>
              <a:rPr lang="en-US" dirty="0"/>
              <a:t>Click to edit Master title style</a:t>
            </a:r>
          </a:p>
        </p:txBody>
      </p:sp>
      <p:pic>
        <p:nvPicPr>
          <p:cNvPr id="13" name="Picture 12" descr="A close up of a sign&#10;&#10;Description automatically generated">
            <a:extLst>
              <a:ext uri="{FF2B5EF4-FFF2-40B4-BE49-F238E27FC236}">
                <a16:creationId xmlns:a16="http://schemas.microsoft.com/office/drawing/2014/main" id="{162CCC71-9120-A34E-9A0C-034B6551F5B6}"/>
              </a:ext>
            </a:extLst>
          </p:cNvPr>
          <p:cNvPicPr>
            <a:picLocks noChangeAspect="1"/>
          </p:cNvPicPr>
          <p:nvPr userDrawn="1"/>
        </p:nvPicPr>
        <p:blipFill>
          <a:blip r:embed="rId11"/>
          <a:stretch>
            <a:fillRect/>
          </a:stretch>
        </p:blipFill>
        <p:spPr>
          <a:xfrm>
            <a:off x="332470" y="6353118"/>
            <a:ext cx="1305847" cy="326462"/>
          </a:xfrm>
          <a:prstGeom prst="rect">
            <a:avLst/>
          </a:prstGeom>
        </p:spPr>
      </p:pic>
      <p:cxnSp>
        <p:nvCxnSpPr>
          <p:cNvPr id="11" name="Straight Connector 10"/>
          <p:cNvCxnSpPr/>
          <p:nvPr userDrawn="1"/>
        </p:nvCxnSpPr>
        <p:spPr>
          <a:xfrm>
            <a:off x="694944" y="126143"/>
            <a:ext cx="10820399" cy="0"/>
          </a:xfrm>
          <a:prstGeom prst="line">
            <a:avLst/>
          </a:prstGeom>
          <a:ln w="254000">
            <a:solidFill>
              <a:srgbClr val="CE11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8434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algn="l" defTabSz="914400" rtl="0" eaLnBrk="1" latinLnBrk="0" hangingPunct="1">
        <a:lnSpc>
          <a:spcPct val="80000"/>
        </a:lnSpc>
        <a:spcBef>
          <a:spcPct val="0"/>
        </a:spcBef>
        <a:buNone/>
        <a:defRPr lang="en-US" sz="3200" b="1" kern="1200" baseline="0" dirty="0">
          <a:solidFill>
            <a:schemeClr val="tx1"/>
          </a:solidFill>
          <a:latin typeface="Arial" panose="020B0604020202020204" pitchFamily="34" charset="0"/>
          <a:ea typeface="+mj-ea"/>
          <a:cs typeface="Arial" panose="020B0604020202020204" pitchFamily="34" charset="0"/>
        </a:defRPr>
      </a:lvl1pPr>
    </p:titleStyle>
    <p:bodyStyle>
      <a:lvl1pPr marL="219456"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48">
          <p15:clr>
            <a:srgbClr val="547EBF"/>
          </p15:clr>
        </p15:guide>
        <p15:guide id="2" pos="432">
          <p15:clr>
            <a:srgbClr val="547EBF"/>
          </p15:clr>
        </p15:guide>
        <p15:guide id="3" orient="horz" pos="3888">
          <p15:clr>
            <a:srgbClr val="547EBF"/>
          </p15:clr>
        </p15:guide>
        <p15:guide id="4" orient="horz" pos="288">
          <p15:clr>
            <a:srgbClr val="547EBF"/>
          </p15:clr>
        </p15:guide>
        <p15:guide id="5" pos="1416">
          <p15:clr>
            <a:srgbClr val="A4A3A4"/>
          </p15:clr>
        </p15:guide>
        <p15:guide id="6" pos="1608">
          <p15:clr>
            <a:srgbClr val="A4A3A4"/>
          </p15:clr>
        </p15:guide>
        <p15:guide id="7" pos="3744">
          <p15:clr>
            <a:srgbClr val="A4A3A4"/>
          </p15:clr>
        </p15:guide>
        <p15:guide id="8" pos="3936">
          <p15:clr>
            <a:srgbClr val="A4A3A4"/>
          </p15:clr>
        </p15:guide>
        <p15:guide id="9" pos="4920">
          <p15:clr>
            <a:srgbClr val="A4A3A4"/>
          </p15:clr>
        </p15:guide>
        <p15:guide id="10" pos="5088">
          <p15:clr>
            <a:srgbClr val="A4A3A4"/>
          </p15:clr>
        </p15:guide>
        <p15:guide id="11" pos="6072">
          <p15:clr>
            <a:srgbClr val="A4A3A4"/>
          </p15:clr>
        </p15:guide>
        <p15:guide id="12" pos="6264">
          <p15:clr>
            <a:srgbClr val="A4A3A4"/>
          </p15:clr>
        </p15:guide>
        <p15:guide id="13" pos="2592">
          <p15:clr>
            <a:srgbClr val="A4A3A4"/>
          </p15:clr>
        </p15:guide>
        <p15:guide id="14" pos="2760">
          <p15:clr>
            <a:srgbClr val="A4A3A4"/>
          </p15:clr>
        </p15:guide>
        <p15:guide id="15" orient="horz" pos="720">
          <p15:clr>
            <a:srgbClr val="547EBF"/>
          </p15:clr>
        </p15:guide>
        <p15:guide id="16" orient="horz" pos="480">
          <p15:clr>
            <a:srgbClr val="547EBF"/>
          </p15:clr>
        </p15:guide>
        <p15:guide id="17" orient="horz" pos="984">
          <p15:clr>
            <a:srgbClr val="F26B43"/>
          </p15:clr>
        </p15:guide>
        <p15:guide id="18" orient="horz" pos="36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Clearspace note"/>
          <p:cNvSpPr/>
          <p:nvPr userDrawn="1"/>
        </p:nvSpPr>
        <p:spPr>
          <a:xfrm flipH="1">
            <a:off x="12488965" y="5952251"/>
            <a:ext cx="2632062" cy="439897"/>
          </a:xfrm>
          <a:prstGeom prst="homePlate">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buSzPct val="115000"/>
              <a:buFont typeface="Arial" panose="020B0604020202020204" pitchFamily="34" charset="0"/>
              <a:buNone/>
            </a:pPr>
            <a:r>
              <a:rPr lang="en-US" sz="800" dirty="0">
                <a:solidFill>
                  <a:prstClr val="black"/>
                </a:solidFill>
              </a:rPr>
              <a:t>Text or image elements are not permitted below the copyright or takeaway bar on any slide to allow this white space for required document markings.</a:t>
            </a:r>
          </a:p>
        </p:txBody>
      </p:sp>
      <p:sp>
        <p:nvSpPr>
          <p:cNvPr id="6"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3" name="Body"/>
          <p:cNvSpPr>
            <a:spLocks noGrp="1"/>
          </p:cNvSpPr>
          <p:nvPr>
            <p:ph type="body" idx="1"/>
          </p:nvPr>
        </p:nvSpPr>
        <p:spPr>
          <a:xfrm>
            <a:off x="685800" y="1476001"/>
            <a:ext cx="10821419" cy="4315200"/>
          </a:xfrm>
          <a:prstGeom prst="rect">
            <a:avLst/>
          </a:prstGeom>
        </p:spPr>
        <p:txBody>
          <a:bodyPr vert="horz" lIns="0" tIns="0" rIns="0" bIns="0" rtlCol="0">
            <a:noAutofit/>
          </a:bodyPr>
          <a:lstStyle/>
          <a:p>
            <a:pPr lvl="0"/>
            <a:r>
              <a:rPr lang="en-US" dirty="0"/>
              <a:t>Main bullet. 28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4"/>
          <p:cNvSpPr>
            <a:spLocks noGrp="1"/>
          </p:cNvSpPr>
          <p:nvPr>
            <p:ph type="title"/>
          </p:nvPr>
        </p:nvSpPr>
        <p:spPr>
          <a:xfrm>
            <a:off x="694944" y="463255"/>
            <a:ext cx="10811256" cy="679745"/>
          </a:xfrm>
          <a:prstGeom prst="rect">
            <a:avLst/>
          </a:prstGeom>
        </p:spPr>
        <p:txBody>
          <a:bodyPr vert="horz" lIns="0" tIns="0" rIns="0" bIns="0" rtlCol="0" anchor="t" anchorCtr="0">
            <a:noAutofit/>
          </a:bodyPr>
          <a:lstStyle/>
          <a:p>
            <a:r>
              <a:rPr lang="en-US" dirty="0"/>
              <a:t>Click to edit Master title style</a:t>
            </a:r>
          </a:p>
        </p:txBody>
      </p:sp>
      <p:pic>
        <p:nvPicPr>
          <p:cNvPr id="13" name="Picture 12" descr="A close up of a sign&#10;&#10;Description automatically generated">
            <a:extLst>
              <a:ext uri="{FF2B5EF4-FFF2-40B4-BE49-F238E27FC236}">
                <a16:creationId xmlns:a16="http://schemas.microsoft.com/office/drawing/2014/main" id="{162CCC71-9120-A34E-9A0C-034B6551F5B6}"/>
              </a:ext>
            </a:extLst>
          </p:cNvPr>
          <p:cNvPicPr>
            <a:picLocks noChangeAspect="1"/>
          </p:cNvPicPr>
          <p:nvPr userDrawn="1"/>
        </p:nvPicPr>
        <p:blipFill>
          <a:blip r:embed="rId11"/>
          <a:stretch>
            <a:fillRect/>
          </a:stretch>
        </p:blipFill>
        <p:spPr>
          <a:xfrm>
            <a:off x="332470" y="6353118"/>
            <a:ext cx="1305847" cy="326462"/>
          </a:xfrm>
          <a:prstGeom prst="rect">
            <a:avLst/>
          </a:prstGeom>
        </p:spPr>
      </p:pic>
      <p:cxnSp>
        <p:nvCxnSpPr>
          <p:cNvPr id="11" name="Straight Connector 10"/>
          <p:cNvCxnSpPr/>
          <p:nvPr userDrawn="1"/>
        </p:nvCxnSpPr>
        <p:spPr>
          <a:xfrm>
            <a:off x="694944" y="126143"/>
            <a:ext cx="10820399" cy="0"/>
          </a:xfrm>
          <a:prstGeom prst="line">
            <a:avLst/>
          </a:prstGeom>
          <a:ln w="254000">
            <a:solidFill>
              <a:srgbClr val="CE11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2846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algn="l" defTabSz="914400" rtl="0" eaLnBrk="1" latinLnBrk="0" hangingPunct="1">
        <a:lnSpc>
          <a:spcPct val="80000"/>
        </a:lnSpc>
        <a:spcBef>
          <a:spcPct val="0"/>
        </a:spcBef>
        <a:buNone/>
        <a:defRPr lang="en-US" sz="3200" b="1" kern="1200" baseline="0" dirty="0">
          <a:solidFill>
            <a:schemeClr val="tx1"/>
          </a:solidFill>
          <a:latin typeface="Arial" panose="020B0604020202020204" pitchFamily="34" charset="0"/>
          <a:ea typeface="+mj-ea"/>
          <a:cs typeface="Arial" panose="020B0604020202020204" pitchFamily="34" charset="0"/>
        </a:defRPr>
      </a:lvl1pPr>
    </p:titleStyle>
    <p:bodyStyle>
      <a:lvl1pPr marL="219456"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48">
          <p15:clr>
            <a:srgbClr val="547EBF"/>
          </p15:clr>
        </p15:guide>
        <p15:guide id="2" pos="432">
          <p15:clr>
            <a:srgbClr val="547EBF"/>
          </p15:clr>
        </p15:guide>
        <p15:guide id="3" orient="horz" pos="3888">
          <p15:clr>
            <a:srgbClr val="547EBF"/>
          </p15:clr>
        </p15:guide>
        <p15:guide id="4" orient="horz" pos="288">
          <p15:clr>
            <a:srgbClr val="547EBF"/>
          </p15:clr>
        </p15:guide>
        <p15:guide id="5" pos="1416">
          <p15:clr>
            <a:srgbClr val="A4A3A4"/>
          </p15:clr>
        </p15:guide>
        <p15:guide id="6" pos="1608">
          <p15:clr>
            <a:srgbClr val="A4A3A4"/>
          </p15:clr>
        </p15:guide>
        <p15:guide id="7" pos="3744">
          <p15:clr>
            <a:srgbClr val="A4A3A4"/>
          </p15:clr>
        </p15:guide>
        <p15:guide id="8" pos="3936">
          <p15:clr>
            <a:srgbClr val="A4A3A4"/>
          </p15:clr>
        </p15:guide>
        <p15:guide id="9" pos="4920">
          <p15:clr>
            <a:srgbClr val="A4A3A4"/>
          </p15:clr>
        </p15:guide>
        <p15:guide id="10" pos="5088">
          <p15:clr>
            <a:srgbClr val="A4A3A4"/>
          </p15:clr>
        </p15:guide>
        <p15:guide id="11" pos="6072">
          <p15:clr>
            <a:srgbClr val="A4A3A4"/>
          </p15:clr>
        </p15:guide>
        <p15:guide id="12" pos="6264">
          <p15:clr>
            <a:srgbClr val="A4A3A4"/>
          </p15:clr>
        </p15:guide>
        <p15:guide id="13" pos="2592">
          <p15:clr>
            <a:srgbClr val="A4A3A4"/>
          </p15:clr>
        </p15:guide>
        <p15:guide id="14" pos="2760">
          <p15:clr>
            <a:srgbClr val="A4A3A4"/>
          </p15:clr>
        </p15:guide>
        <p15:guide id="15" orient="horz" pos="720">
          <p15:clr>
            <a:srgbClr val="547EBF"/>
          </p15:clr>
        </p15:guide>
        <p15:guide id="16" orient="horz" pos="480">
          <p15:clr>
            <a:srgbClr val="547EBF"/>
          </p15:clr>
        </p15:guide>
        <p15:guide id="17" orient="horz" pos="984">
          <p15:clr>
            <a:srgbClr val="F26B43"/>
          </p15:clr>
        </p15:guide>
        <p15:guide id="18" orient="horz" pos="36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Clearspace note"/>
          <p:cNvSpPr/>
          <p:nvPr userDrawn="1"/>
        </p:nvSpPr>
        <p:spPr>
          <a:xfrm flipH="1">
            <a:off x="12488965" y="5952251"/>
            <a:ext cx="2632062" cy="439897"/>
          </a:xfrm>
          <a:prstGeom prst="homePlate">
            <a:avLst/>
          </a:prstGeom>
          <a:solidFill>
            <a:srgbClr val="F2F2F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buSzPct val="115000"/>
              <a:buFont typeface="Arial" panose="020B0604020202020204" pitchFamily="34" charset="0"/>
              <a:buNone/>
            </a:pPr>
            <a:r>
              <a:rPr lang="en-US" sz="800" dirty="0">
                <a:solidFill>
                  <a:prstClr val="black"/>
                </a:solidFill>
              </a:rPr>
              <a:t>Text or image elements are not permitted below the copyright or takeaway bar on any slide to allow this white space for required document markings.</a:t>
            </a:r>
          </a:p>
        </p:txBody>
      </p:sp>
      <p:sp>
        <p:nvSpPr>
          <p:cNvPr id="6"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a:solidFill>
                  <a:prstClr val="black">
                    <a:tint val="75000"/>
                  </a:prstClr>
                </a:solidFill>
              </a:rPr>
              <a:pPr/>
              <a:t>‹#›</a:t>
            </a:fld>
            <a:endParaRPr dirty="0">
              <a:solidFill>
                <a:prstClr val="black">
                  <a:tint val="75000"/>
                </a:prstClr>
              </a:solidFill>
            </a:endParaRPr>
          </a:p>
        </p:txBody>
      </p:sp>
      <p:sp>
        <p:nvSpPr>
          <p:cNvPr id="3" name="Body"/>
          <p:cNvSpPr>
            <a:spLocks noGrp="1"/>
          </p:cNvSpPr>
          <p:nvPr>
            <p:ph type="body" idx="1"/>
          </p:nvPr>
        </p:nvSpPr>
        <p:spPr>
          <a:xfrm>
            <a:off x="685800" y="1476001"/>
            <a:ext cx="10821419" cy="4315200"/>
          </a:xfrm>
          <a:prstGeom prst="rect">
            <a:avLst/>
          </a:prstGeom>
        </p:spPr>
        <p:txBody>
          <a:bodyPr vert="horz" lIns="0" tIns="0" rIns="0" bIns="0" rtlCol="0">
            <a:noAutofit/>
          </a:bodyPr>
          <a:lstStyle/>
          <a:p>
            <a:pPr lvl="0"/>
            <a:r>
              <a:rPr lang="en-US" dirty="0"/>
              <a:t>Main bullet. 28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4"/>
          <p:cNvSpPr>
            <a:spLocks noGrp="1"/>
          </p:cNvSpPr>
          <p:nvPr>
            <p:ph type="title"/>
          </p:nvPr>
        </p:nvSpPr>
        <p:spPr>
          <a:xfrm>
            <a:off x="694944" y="463255"/>
            <a:ext cx="10811256" cy="679745"/>
          </a:xfrm>
          <a:prstGeom prst="rect">
            <a:avLst/>
          </a:prstGeom>
        </p:spPr>
        <p:txBody>
          <a:bodyPr vert="horz" lIns="0" tIns="0" rIns="0" bIns="0" rtlCol="0" anchor="t" anchorCtr="0">
            <a:noAutofit/>
          </a:bodyPr>
          <a:lstStyle/>
          <a:p>
            <a:r>
              <a:rPr lang="en-US" dirty="0"/>
              <a:t>Click to edit Master title style</a:t>
            </a:r>
          </a:p>
        </p:txBody>
      </p:sp>
      <p:pic>
        <p:nvPicPr>
          <p:cNvPr id="13" name="Picture 12" descr="A close up of a sign&#10;&#10;Description automatically generated">
            <a:extLst>
              <a:ext uri="{FF2B5EF4-FFF2-40B4-BE49-F238E27FC236}">
                <a16:creationId xmlns:a16="http://schemas.microsoft.com/office/drawing/2014/main" id="{162CCC71-9120-A34E-9A0C-034B6551F5B6}"/>
              </a:ext>
            </a:extLst>
          </p:cNvPr>
          <p:cNvPicPr>
            <a:picLocks noChangeAspect="1"/>
          </p:cNvPicPr>
          <p:nvPr userDrawn="1"/>
        </p:nvPicPr>
        <p:blipFill>
          <a:blip r:embed="rId11"/>
          <a:stretch>
            <a:fillRect/>
          </a:stretch>
        </p:blipFill>
        <p:spPr>
          <a:xfrm>
            <a:off x="332470" y="6353118"/>
            <a:ext cx="1305847" cy="326462"/>
          </a:xfrm>
          <a:prstGeom prst="rect">
            <a:avLst/>
          </a:prstGeom>
        </p:spPr>
      </p:pic>
      <p:cxnSp>
        <p:nvCxnSpPr>
          <p:cNvPr id="11" name="Straight Connector 10"/>
          <p:cNvCxnSpPr/>
          <p:nvPr userDrawn="1"/>
        </p:nvCxnSpPr>
        <p:spPr>
          <a:xfrm>
            <a:off x="694944" y="126143"/>
            <a:ext cx="10820399" cy="0"/>
          </a:xfrm>
          <a:prstGeom prst="line">
            <a:avLst/>
          </a:prstGeom>
          <a:ln w="254000">
            <a:solidFill>
              <a:srgbClr val="CE11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56657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algn="l" defTabSz="914400" rtl="0" eaLnBrk="1" latinLnBrk="0" hangingPunct="1">
        <a:lnSpc>
          <a:spcPct val="80000"/>
        </a:lnSpc>
        <a:spcBef>
          <a:spcPct val="0"/>
        </a:spcBef>
        <a:buNone/>
        <a:defRPr lang="en-US" sz="3200" b="1" kern="1200" baseline="0" dirty="0">
          <a:solidFill>
            <a:schemeClr val="tx1"/>
          </a:solidFill>
          <a:latin typeface="Arial" panose="020B0604020202020204" pitchFamily="34" charset="0"/>
          <a:ea typeface="+mj-ea"/>
          <a:cs typeface="Arial" panose="020B0604020202020204" pitchFamily="34" charset="0"/>
        </a:defRPr>
      </a:lvl1pPr>
    </p:titleStyle>
    <p:bodyStyle>
      <a:lvl1pPr marL="219456"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48">
          <p15:clr>
            <a:srgbClr val="547EBF"/>
          </p15:clr>
        </p15:guide>
        <p15:guide id="2" pos="432">
          <p15:clr>
            <a:srgbClr val="547EBF"/>
          </p15:clr>
        </p15:guide>
        <p15:guide id="3" orient="horz" pos="3888">
          <p15:clr>
            <a:srgbClr val="547EBF"/>
          </p15:clr>
        </p15:guide>
        <p15:guide id="4" orient="horz" pos="288">
          <p15:clr>
            <a:srgbClr val="547EBF"/>
          </p15:clr>
        </p15:guide>
        <p15:guide id="5" pos="1416">
          <p15:clr>
            <a:srgbClr val="A4A3A4"/>
          </p15:clr>
        </p15:guide>
        <p15:guide id="6" pos="1608">
          <p15:clr>
            <a:srgbClr val="A4A3A4"/>
          </p15:clr>
        </p15:guide>
        <p15:guide id="7" pos="3744">
          <p15:clr>
            <a:srgbClr val="A4A3A4"/>
          </p15:clr>
        </p15:guide>
        <p15:guide id="8" pos="3936">
          <p15:clr>
            <a:srgbClr val="A4A3A4"/>
          </p15:clr>
        </p15:guide>
        <p15:guide id="9" pos="4920">
          <p15:clr>
            <a:srgbClr val="A4A3A4"/>
          </p15:clr>
        </p15:guide>
        <p15:guide id="10" pos="5088">
          <p15:clr>
            <a:srgbClr val="A4A3A4"/>
          </p15:clr>
        </p15:guide>
        <p15:guide id="11" pos="6072">
          <p15:clr>
            <a:srgbClr val="A4A3A4"/>
          </p15:clr>
        </p15:guide>
        <p15:guide id="12" pos="6264">
          <p15:clr>
            <a:srgbClr val="A4A3A4"/>
          </p15:clr>
        </p15:guide>
        <p15:guide id="13" pos="2592">
          <p15:clr>
            <a:srgbClr val="A4A3A4"/>
          </p15:clr>
        </p15:guide>
        <p15:guide id="14" pos="2760">
          <p15:clr>
            <a:srgbClr val="A4A3A4"/>
          </p15:clr>
        </p15:guide>
        <p15:guide id="15" orient="horz" pos="720">
          <p15:clr>
            <a:srgbClr val="547EBF"/>
          </p15:clr>
        </p15:guide>
        <p15:guide id="16" orient="horz" pos="480">
          <p15:clr>
            <a:srgbClr val="547EBF"/>
          </p15:clr>
        </p15:guide>
        <p15:guide id="17" orient="horz" pos="984">
          <p15:clr>
            <a:srgbClr val="F26B43"/>
          </p15:clr>
        </p15:guide>
        <p15:guide id="18" orient="horz" pos="36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Presenters"/>
          <p:cNvSpPr>
            <a:spLocks noGrp="1"/>
          </p:cNvSpPr>
          <p:nvPr>
            <p:ph type="body" idx="1"/>
          </p:nvPr>
        </p:nvSpPr>
        <p:spPr>
          <a:xfrm>
            <a:off x="647700" y="3811347"/>
            <a:ext cx="3581400" cy="333933"/>
          </a:xfrm>
          <a:prstGeom prst="rect">
            <a:avLst/>
          </a:prstGeom>
        </p:spPr>
        <p:txBody>
          <a:bodyPr vert="horz" lIns="0" tIns="0" rIns="0" bIns="0" rtlCol="0">
            <a:noAutofit/>
          </a:bodyPr>
          <a:lstStyle/>
          <a:p>
            <a:pPr lvl="0"/>
            <a:r>
              <a:rPr lang="en-US" dirty="0"/>
              <a:t>Edit Master text styles</a:t>
            </a:r>
          </a:p>
        </p:txBody>
      </p:sp>
      <p:sp>
        <p:nvSpPr>
          <p:cNvPr id="2" name="Title"/>
          <p:cNvSpPr>
            <a:spLocks noGrp="1"/>
          </p:cNvSpPr>
          <p:nvPr>
            <p:ph type="title"/>
          </p:nvPr>
        </p:nvSpPr>
        <p:spPr>
          <a:xfrm>
            <a:off x="647700" y="2743200"/>
            <a:ext cx="10896600" cy="701842"/>
          </a:xfrm>
          <a:prstGeom prst="rect">
            <a:avLst/>
          </a:prstGeom>
        </p:spPr>
        <p:txBody>
          <a:bodyPr vert="horz" lIns="0" tIns="0" rIns="0" bIns="0" rtlCol="0" anchor="b" anchorCtr="0">
            <a:noAutofit/>
          </a:bodyPr>
          <a:lstStyle/>
          <a:p>
            <a:r>
              <a:rPr lang="en-US"/>
              <a:t>Click to edit Master title style</a:t>
            </a:r>
            <a:endParaRPr lang="en-US" dirty="0"/>
          </a:p>
        </p:txBody>
      </p:sp>
      <p:sp>
        <p:nvSpPr>
          <p:cNvPr id="17" name="Copyright"/>
          <p:cNvSpPr txBox="1">
            <a:spLocks noChangeArrowheads="1"/>
          </p:cNvSpPr>
          <p:nvPr userDrawn="1"/>
        </p:nvSpPr>
        <p:spPr bwMode="auto">
          <a:xfrm>
            <a:off x="183390" y="6579155"/>
            <a:ext cx="1523001"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marL="230188" indent="-23018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9pPr>
          </a:lstStyle>
          <a:p>
            <a:pPr marL="0" indent="0" algn="l"/>
            <a:r>
              <a:rPr lang="en-US" sz="600" dirty="0">
                <a:latin typeface="Arial" pitchFamily="34" charset="0"/>
                <a:cs typeface="Arial" pitchFamily="34" charset="0"/>
              </a:rPr>
              <a:t>© 2023</a:t>
            </a:r>
            <a:r>
              <a:rPr lang="en-US" sz="600" baseline="0" dirty="0">
                <a:latin typeface="Arial" pitchFamily="34" charset="0"/>
                <a:cs typeface="Arial" pitchFamily="34" charset="0"/>
              </a:rPr>
              <a:t> </a:t>
            </a:r>
            <a:r>
              <a:rPr lang="en-US" sz="600" dirty="0"/>
              <a:t>RTX</a:t>
            </a:r>
            <a:br>
              <a:rPr lang="en-US" sz="600" dirty="0"/>
            </a:br>
            <a:r>
              <a:rPr lang="en-US" sz="600" dirty="0"/>
              <a:t>All rights reserved.</a:t>
            </a:r>
          </a:p>
        </p:txBody>
      </p:sp>
      <p:sp>
        <p:nvSpPr>
          <p:cNvPr id="9" name="Copyright"/>
          <p:cNvSpPr txBox="1">
            <a:spLocks noChangeArrowheads="1"/>
          </p:cNvSpPr>
          <p:nvPr userDrawn="1"/>
        </p:nvSpPr>
        <p:spPr bwMode="auto">
          <a:xfrm>
            <a:off x="4963949" y="6956980"/>
            <a:ext cx="2264102" cy="92333"/>
          </a:xfrm>
          <a:prstGeom prst="rect">
            <a:avLst/>
          </a:prstGeom>
          <a:solidFill>
            <a:srgbClr val="E6E6E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marL="230188" indent="-23018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9pPr>
          </a:lstStyle>
          <a:p>
            <a:pPr marL="0" indent="0" algn="ctr"/>
            <a:endParaRPr lang="en-US" sz="600" dirty="0">
              <a:solidFill>
                <a:schemeClr val="bg1"/>
              </a:solidFill>
            </a:endParaRPr>
          </a:p>
        </p:txBody>
      </p:sp>
      <p:sp>
        <p:nvSpPr>
          <p:cNvPr id="4" name="BJPseudoFooter">
            <a:extLst>
              <a:ext uri="{FF2B5EF4-FFF2-40B4-BE49-F238E27FC236}">
                <a16:creationId xmlns:a16="http://schemas.microsoft.com/office/drawing/2014/main" id="{B3F1B446-0538-2F81-E259-FB526AFE0AA8}"/>
              </a:ext>
            </a:extLst>
          </p:cNvPr>
          <p:cNvSpPr txBox="1"/>
          <p:nvPr userDrawn="1">
            <p:custDataLst>
              <p:tags r:id="rId9"/>
            </p:custDataLst>
          </p:nvPr>
        </p:nvSpPr>
        <p:spPr>
          <a:xfrm>
            <a:off x="0" y="6519446"/>
            <a:ext cx="12191999" cy="338554"/>
          </a:xfrm>
          <a:prstGeom prst="rect">
            <a:avLst/>
          </a:prstGeom>
          <a:noFill/>
        </p:spPr>
        <p:txBody>
          <a:bodyPr vert="horz" wrap="square" rtlCol="0">
            <a:spAutoFit/>
          </a:bodyPr>
          <a:lstStyle/>
          <a:p>
            <a:pPr algn="ctr"/>
            <a:r>
              <a:rPr lang="en-US" sz="800" dirty="0">
                <a:solidFill>
                  <a:srgbClr val="000000"/>
                </a:solidFill>
                <a:latin typeface="Arial" panose="020B0604020202020204" pitchFamily="34" charset="0"/>
              </a:rPr>
              <a:t>RTX Proprietary
This document does not contain technology or technical data controlled under either the U.S. International Traffic in Arms Regulations or the U.S. Export Administration Regulations.</a:t>
            </a:r>
          </a:p>
        </p:txBody>
      </p:sp>
    </p:spTree>
    <p:extLst>
      <p:ext uri="{BB962C8B-B14F-4D97-AF65-F5344CB8AC3E}">
        <p14:creationId xmlns:p14="http://schemas.microsoft.com/office/powerpoint/2010/main" val="329220823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hf sldNum="0"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l" defTabSz="0" rtl="0" eaLnBrk="1" latinLnBrk="0" hangingPunct="1">
        <a:lnSpc>
          <a:spcPct val="90000"/>
        </a:lnSpc>
        <a:spcBef>
          <a:spcPts val="0"/>
        </a:spcBef>
        <a:buSzPct val="115000"/>
        <a:buFont typeface="Arial" panose="020B0604020202020204" pitchFamily="34" charset="0"/>
        <a:buNone/>
        <a:defRPr sz="2000" b="1" kern="1200">
          <a:solidFill>
            <a:schemeClr val="tx1"/>
          </a:solidFill>
          <a:latin typeface="+mn-lt"/>
          <a:ea typeface="+mn-ea"/>
          <a:cs typeface="+mn-cs"/>
        </a:defRPr>
      </a:lvl1pPr>
      <a:lvl2pPr marL="365760" indent="-182880" algn="l" defTabSz="914400" rtl="0" eaLnBrk="1" latinLnBrk="0" hangingPunct="1">
        <a:lnSpc>
          <a:spcPct val="90000"/>
        </a:lnSpc>
        <a:spcBef>
          <a:spcPts val="500"/>
        </a:spcBef>
        <a:buSzPct val="100000"/>
        <a:buFont typeface="Arial" panose="020B0604020202020204" pitchFamily="34" charset="0"/>
        <a:buChar char="–"/>
        <a:defRPr sz="2000" b="1" kern="1200">
          <a:solidFill>
            <a:schemeClr val="tx1"/>
          </a:solidFill>
          <a:latin typeface="+mn-lt"/>
          <a:ea typeface="+mn-ea"/>
          <a:cs typeface="+mn-cs"/>
        </a:defRPr>
      </a:lvl2pPr>
      <a:lvl3pPr marL="548640" indent="-182880" algn="l" defTabSz="914400" rtl="0" eaLnBrk="1" latinLnBrk="0" hangingPunct="1">
        <a:lnSpc>
          <a:spcPct val="90000"/>
        </a:lnSpc>
        <a:spcBef>
          <a:spcPts val="500"/>
        </a:spcBef>
        <a:buSzPct val="115000"/>
        <a:buFont typeface="Arial" panose="020B0604020202020204" pitchFamily="34" charset="0"/>
        <a:buChar char="•"/>
        <a:defRPr sz="2000" b="1" kern="1200">
          <a:solidFill>
            <a:schemeClr val="tx1"/>
          </a:solidFill>
          <a:latin typeface="+mn-lt"/>
          <a:ea typeface="+mn-ea"/>
          <a:cs typeface="+mn-cs"/>
        </a:defRPr>
      </a:lvl3pPr>
      <a:lvl4pPr marL="731520" indent="-182880" algn="l" defTabSz="914400" rtl="0" eaLnBrk="1" latinLnBrk="0" hangingPunct="1">
        <a:lnSpc>
          <a:spcPct val="90000"/>
        </a:lnSpc>
        <a:spcBef>
          <a:spcPts val="500"/>
        </a:spcBef>
        <a:buSzPct val="100000"/>
        <a:buFont typeface="Arial" panose="020B0604020202020204" pitchFamily="34" charset="0"/>
        <a:buChar char="–"/>
        <a:defRPr sz="2000" b="1" kern="1200">
          <a:solidFill>
            <a:schemeClr val="tx1"/>
          </a:solidFill>
          <a:latin typeface="+mn-lt"/>
          <a:ea typeface="+mn-ea"/>
          <a:cs typeface="+mn-cs"/>
        </a:defRPr>
      </a:lvl4pPr>
      <a:lvl5pPr marL="914400" indent="-182880" algn="l" defTabSz="914400" rtl="0" eaLnBrk="1" latinLnBrk="0" hangingPunct="1">
        <a:lnSpc>
          <a:spcPct val="90000"/>
        </a:lnSpc>
        <a:spcBef>
          <a:spcPts val="500"/>
        </a:spcBef>
        <a:buSzPct val="115000"/>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A4A3A4"/>
          </p15:clr>
        </p15:guide>
        <p15:guide id="3" pos="7248">
          <p15:clr>
            <a:srgbClr val="A4A3A4"/>
          </p15:clr>
        </p15:guide>
        <p15:guide id="5" pos="1416">
          <p15:clr>
            <a:srgbClr val="A4A3A4"/>
          </p15:clr>
        </p15:guide>
        <p15:guide id="6" pos="1608">
          <p15:clr>
            <a:srgbClr val="A4A3A4"/>
          </p15:clr>
        </p15:guide>
        <p15:guide id="7" pos="2592">
          <p15:clr>
            <a:srgbClr val="A4A3A4"/>
          </p15:clr>
        </p15:guide>
        <p15:guide id="8" pos="2760">
          <p15:clr>
            <a:srgbClr val="A4A3A4"/>
          </p15:clr>
        </p15:guide>
        <p15:guide id="9" pos="3744">
          <p15:clr>
            <a:srgbClr val="A4A3A4"/>
          </p15:clr>
        </p15:guide>
        <p15:guide id="10" pos="3936">
          <p15:clr>
            <a:srgbClr val="A4A3A4"/>
          </p15:clr>
        </p15:guide>
        <p15:guide id="11" pos="4920">
          <p15:clr>
            <a:srgbClr val="A4A3A4"/>
          </p15:clr>
        </p15:guide>
        <p15:guide id="12" pos="5088">
          <p15:clr>
            <a:srgbClr val="A4A3A4"/>
          </p15:clr>
        </p15:guide>
        <p15:guide id="13" pos="6072">
          <p15:clr>
            <a:srgbClr val="A4A3A4"/>
          </p15:clr>
        </p15:guide>
        <p15:guide id="14" pos="6264">
          <p15:clr>
            <a:srgbClr val="A4A3A4"/>
          </p15:clr>
        </p15:guide>
        <p15:guide id="15" orient="horz" pos="3888">
          <p15:clr>
            <a:srgbClr val="547EBF"/>
          </p15:clr>
        </p15:guide>
        <p15:guide id="16" orient="horz" pos="1296">
          <p15:clr>
            <a:srgbClr val="547EBF"/>
          </p15:clr>
        </p15:guide>
        <p15:guide id="17" orient="horz" pos="2592">
          <p15:clr>
            <a:srgbClr val="547EBF"/>
          </p15:clr>
        </p15:guide>
        <p15:guide id="18" orient="horz" pos="2976">
          <p15:clr>
            <a:srgbClr val="547EBF"/>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3" name="Body"/>
          <p:cNvSpPr>
            <a:spLocks noGrp="1"/>
          </p:cNvSpPr>
          <p:nvPr>
            <p:ph type="body" idx="1"/>
          </p:nvPr>
        </p:nvSpPr>
        <p:spPr>
          <a:xfrm>
            <a:off x="685800" y="1476001"/>
            <a:ext cx="10821419" cy="4315200"/>
          </a:xfrm>
          <a:prstGeom prst="rect">
            <a:avLst/>
          </a:prstGeom>
        </p:spPr>
        <p:txBody>
          <a:bodyPr vert="horz" lIns="0" tIns="0" rIns="0" bIns="0" rtlCol="0">
            <a:noAutofit/>
          </a:bodyPr>
          <a:lstStyle/>
          <a:p>
            <a:pPr lvl="0"/>
            <a:r>
              <a:rPr lang="en-US"/>
              <a:t>Main bullet. 24 pt. black.</a:t>
            </a:r>
          </a:p>
          <a:p>
            <a:pPr lvl="1"/>
            <a:r>
              <a:rPr lang="en-US"/>
              <a:t>Second level</a:t>
            </a:r>
          </a:p>
          <a:p>
            <a:pPr lvl="2"/>
            <a:r>
              <a:rPr lang="en-US"/>
              <a:t>Third level</a:t>
            </a:r>
          </a:p>
          <a:p>
            <a:pPr lvl="3"/>
            <a:r>
              <a:rPr lang="en-US"/>
              <a:t>Fourth level</a:t>
            </a:r>
          </a:p>
          <a:p>
            <a:pPr lvl="4"/>
            <a:r>
              <a:rPr lang="en-US"/>
              <a:t>Fifth level</a:t>
            </a:r>
          </a:p>
        </p:txBody>
      </p:sp>
      <p:sp>
        <p:nvSpPr>
          <p:cNvPr id="15" name="Title Placeholder 14"/>
          <p:cNvSpPr>
            <a:spLocks noGrp="1"/>
          </p:cNvSpPr>
          <p:nvPr>
            <p:ph type="title"/>
          </p:nvPr>
        </p:nvSpPr>
        <p:spPr>
          <a:xfrm>
            <a:off x="694944" y="463255"/>
            <a:ext cx="10811256" cy="679745"/>
          </a:xfrm>
          <a:prstGeom prst="rect">
            <a:avLst/>
          </a:prstGeom>
        </p:spPr>
        <p:txBody>
          <a:bodyPr vert="horz" lIns="0" tIns="0" rIns="0" bIns="0" rtlCol="0" anchor="t" anchorCtr="0">
            <a:noAutofit/>
          </a:bodyPr>
          <a:lstStyle/>
          <a:p>
            <a:r>
              <a:rPr lang="en-US"/>
              <a:t>Click to edit Master title style</a:t>
            </a:r>
          </a:p>
        </p:txBody>
      </p:sp>
      <p:cxnSp>
        <p:nvCxnSpPr>
          <p:cNvPr id="11" name="Straight Connector 10"/>
          <p:cNvCxnSpPr/>
          <p:nvPr userDrawn="1"/>
        </p:nvCxnSpPr>
        <p:spPr>
          <a:xfrm>
            <a:off x="694944" y="126143"/>
            <a:ext cx="10820399" cy="0"/>
          </a:xfrm>
          <a:prstGeom prst="line">
            <a:avLst/>
          </a:prstGeom>
          <a:ln w="2540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 name="Picture 1" descr="Shape&#10;&#10;Description automatically generated with medium confidence">
            <a:extLst>
              <a:ext uri="{FF2B5EF4-FFF2-40B4-BE49-F238E27FC236}">
                <a16:creationId xmlns:a16="http://schemas.microsoft.com/office/drawing/2014/main" id="{9A109B8E-DECE-81D3-6BD2-7BEC1829BB27}"/>
              </a:ext>
            </a:extLst>
          </p:cNvPr>
          <p:cNvPicPr>
            <a:picLocks noChangeAspect="1"/>
          </p:cNvPicPr>
          <p:nvPr userDrawn="1"/>
        </p:nvPicPr>
        <p:blipFill>
          <a:blip r:embed="rId11"/>
          <a:stretch>
            <a:fillRect/>
          </a:stretch>
        </p:blipFill>
        <p:spPr>
          <a:xfrm>
            <a:off x="325541" y="6347879"/>
            <a:ext cx="770757" cy="295375"/>
          </a:xfrm>
          <a:prstGeom prst="rect">
            <a:avLst/>
          </a:prstGeom>
        </p:spPr>
      </p:pic>
    </p:spTree>
    <p:extLst>
      <p:ext uri="{BB962C8B-B14F-4D97-AF65-F5344CB8AC3E}">
        <p14:creationId xmlns:p14="http://schemas.microsoft.com/office/powerpoint/2010/main" val="423331891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ftr="0" dt="0"/>
  <p:txStyles>
    <p:titleStyle>
      <a:lvl1pPr marL="0" algn="l" defTabSz="914400" rtl="0" eaLnBrk="1" latinLnBrk="0" hangingPunct="1">
        <a:lnSpc>
          <a:spcPct val="80000"/>
        </a:lnSpc>
        <a:spcBef>
          <a:spcPct val="0"/>
        </a:spcBef>
        <a:buNone/>
        <a:defRPr lang="en-US" sz="3200" b="1" kern="1200" baseline="0" dirty="0">
          <a:solidFill>
            <a:schemeClr val="tx1"/>
          </a:solidFill>
          <a:latin typeface="+mj-lt"/>
          <a:ea typeface="+mj-ea"/>
          <a:cs typeface="Arial" panose="020B0604020202020204" pitchFamily="34" charset="0"/>
        </a:defRPr>
      </a:lvl1pPr>
    </p:titleStyle>
    <p:bodyStyle>
      <a:lvl1pPr marL="219456" indent="-219456" algn="l" defTabSz="914400" rtl="0" eaLnBrk="1" latinLnBrk="0" hangingPunct="1">
        <a:lnSpc>
          <a:spcPct val="100000"/>
        </a:lnSpc>
        <a:spcBef>
          <a:spcPts val="0"/>
        </a:spcBef>
        <a:spcAft>
          <a:spcPts val="600"/>
        </a:spcAft>
        <a:buClr>
          <a:schemeClr val="tx2"/>
        </a:buClr>
        <a:buSzPct val="100000"/>
        <a:buFont typeface="Arial" panose="020B0604020202020204" pitchFamily="34" charset="0"/>
        <a:buChar char="•"/>
        <a:defRPr sz="24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100000"/>
        <a:buFont typeface="Arial" panose="020B0604020202020204" pitchFamily="34" charset="0"/>
        <a:buChar char="•"/>
        <a:defRPr sz="20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48">
          <p15:clr>
            <a:srgbClr val="547EBF"/>
          </p15:clr>
        </p15:guide>
        <p15:guide id="3" pos="432">
          <p15:clr>
            <a:srgbClr val="547EBF"/>
          </p15:clr>
        </p15:guide>
        <p15:guide id="4" orient="horz" pos="3888">
          <p15:clr>
            <a:srgbClr val="547EBF"/>
          </p15:clr>
        </p15:guide>
        <p15:guide id="5" orient="horz" pos="288">
          <p15:clr>
            <a:srgbClr val="547EBF"/>
          </p15:clr>
        </p15:guide>
        <p15:guide id="6" pos="1416">
          <p15:clr>
            <a:srgbClr val="A4A3A4"/>
          </p15:clr>
        </p15:guide>
        <p15:guide id="7" pos="1608">
          <p15:clr>
            <a:srgbClr val="A4A3A4"/>
          </p15:clr>
        </p15:guide>
        <p15:guide id="8" pos="3744">
          <p15:clr>
            <a:srgbClr val="A4A3A4"/>
          </p15:clr>
        </p15:guide>
        <p15:guide id="9" pos="3936">
          <p15:clr>
            <a:srgbClr val="A4A3A4"/>
          </p15:clr>
        </p15:guide>
        <p15:guide id="10" pos="4920">
          <p15:clr>
            <a:srgbClr val="A4A3A4"/>
          </p15:clr>
        </p15:guide>
        <p15:guide id="11" pos="5088">
          <p15:clr>
            <a:srgbClr val="A4A3A4"/>
          </p15:clr>
        </p15:guide>
        <p15:guide id="12" pos="6072">
          <p15:clr>
            <a:srgbClr val="A4A3A4"/>
          </p15:clr>
        </p15:guide>
        <p15:guide id="13" pos="6264">
          <p15:clr>
            <a:srgbClr val="A4A3A4"/>
          </p15:clr>
        </p15:guide>
        <p15:guide id="14" pos="2592">
          <p15:clr>
            <a:srgbClr val="A4A3A4"/>
          </p15:clr>
        </p15:guide>
        <p15:guide id="15" pos="2760">
          <p15:clr>
            <a:srgbClr val="A4A3A4"/>
          </p15:clr>
        </p15:guide>
        <p15:guide id="16" orient="horz" pos="720">
          <p15:clr>
            <a:srgbClr val="547EBF"/>
          </p15:clr>
        </p15:guide>
        <p15:guide id="17" orient="horz" pos="480">
          <p15:clr>
            <a:srgbClr val="547EBF"/>
          </p15:clr>
        </p15:guide>
        <p15:guide id="18" orient="horz" pos="984">
          <p15:clr>
            <a:srgbClr val="F26B43"/>
          </p15:clr>
        </p15:guide>
        <p15:guide id="19" orient="horz" pos="3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1.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1.xml"/><Relationship Id="rId1" Type="http://schemas.openxmlformats.org/officeDocument/2006/relationships/tags" Target="../tags/tag24.xml"/><Relationship Id="rId4" Type="http://schemas.openxmlformats.org/officeDocument/2006/relationships/hyperlink" Target="mailto:cminfo@rtx.com"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hyperlink" Target="mailto:cminfo@rtx.com" TargetMode="External"/><Relationship Id="rId2" Type="http://schemas.openxmlformats.org/officeDocument/2006/relationships/slideLayout" Target="../slideLayouts/slideLayout41.xml"/><Relationship Id="rId1" Type="http://schemas.openxmlformats.org/officeDocument/2006/relationships/tags" Target="../tags/tag26.xml"/><Relationship Id="rId6" Type="http://schemas.openxmlformats.org/officeDocument/2006/relationships/hyperlink" Target="https://www.oecd-ilibrary.org/docserver/9789264111110-en.pdf?expires=1602091833&amp;id=id&amp;accname=guest&amp;checksum=929EA27BE146D81A96CFC9148D71378F" TargetMode="External"/><Relationship Id="rId5" Type="http://schemas.openxmlformats.org/officeDocument/2006/relationships/hyperlink" Target="http://www.sec.gov/News/PressRelease/Detail/PressRelease/1365171484002" TargetMode="External"/><Relationship Id="rId4" Type="http://schemas.openxmlformats.org/officeDocument/2006/relationships/hyperlink" Target="http://www.responsiblemineralsinitiative.or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3.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1.xml"/><Relationship Id="rId1" Type="http://schemas.openxmlformats.org/officeDocument/2006/relationships/tags" Target="../tags/tag10.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1.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1.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1.xml"/><Relationship Id="rId1" Type="http://schemas.openxmlformats.org/officeDocument/2006/relationships/tags" Target="../tags/tag1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1.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1.xml"/><Relationship Id="rId1" Type="http://schemas.openxmlformats.org/officeDocument/2006/relationships/tags" Target="../tags/tag2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pPr marL="342900" indent="-342900"/>
            <a:r>
              <a:rPr lang="en-US" dirty="0"/>
              <a:t>If you have more than one monitor, please view the speaker notes by hitting F5 or choosing presentation mode.</a:t>
            </a:r>
          </a:p>
          <a:p>
            <a:pPr marL="0" indent="0">
              <a:buNone/>
            </a:pPr>
            <a:endParaRPr lang="en-US" dirty="0"/>
          </a:p>
          <a:p>
            <a:pPr marL="342900" indent="-342900"/>
            <a:r>
              <a:rPr lang="en-US" dirty="0"/>
              <a:t>If you are accessing via a laptop without an extra monitor, please choose the “View” tab and then choose “Notes Pages” in order to view the speaker notes. </a:t>
            </a:r>
          </a:p>
        </p:txBody>
      </p:sp>
      <p:sp>
        <p:nvSpPr>
          <p:cNvPr id="11" name="Text Placeholder 10"/>
          <p:cNvSpPr>
            <a:spLocks noGrp="1"/>
          </p:cNvSpPr>
          <p:nvPr>
            <p:ph type="body" sz="quarter" idx="17"/>
          </p:nvPr>
        </p:nvSpPr>
        <p:spPr/>
        <p:txBody>
          <a:bodyPr/>
          <a:lstStyle/>
          <a:p>
            <a:r>
              <a:rPr lang="en-US" dirty="0"/>
              <a:t>How to navigate this presentation </a:t>
            </a:r>
          </a:p>
        </p:txBody>
      </p:sp>
      <p:sp>
        <p:nvSpPr>
          <p:cNvPr id="8" name="Title 7"/>
          <p:cNvSpPr>
            <a:spLocks noGrp="1"/>
          </p:cNvSpPr>
          <p:nvPr>
            <p:ph type="title"/>
          </p:nvPr>
        </p:nvSpPr>
        <p:spPr/>
        <p:txBody>
          <a:bodyPr/>
          <a:lstStyle/>
          <a:p>
            <a:r>
              <a:rPr lang="en-US" dirty="0"/>
              <a:t>Supplier training Presentation	</a:t>
            </a:r>
          </a:p>
        </p:txBody>
      </p:sp>
      <p:sp>
        <p:nvSpPr>
          <p:cNvPr id="5" name="BJPseudoFooter">
            <a:extLst>
              <a:ext uri="{FF2B5EF4-FFF2-40B4-BE49-F238E27FC236}">
                <a16:creationId xmlns:a16="http://schemas.microsoft.com/office/drawing/2014/main" id="{F4AA0E11-9064-D7B4-0355-B8BA1F2FFDDA}"/>
              </a:ext>
            </a:extLst>
          </p:cNvPr>
          <p:cNvSpPr txBox="1"/>
          <p:nvPr>
            <p:custDataLst>
              <p:tags r:id="rId1"/>
            </p:custDataLst>
          </p:nvPr>
        </p:nvSpPr>
        <p:spPr>
          <a:xfrm>
            <a:off x="3963044" y="6519446"/>
            <a:ext cx="4265911" cy="33855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RTX Corporation (Corporate) - Approved for Public Disclosure
This document does not contain any export controlled technical material/data/information.</a:t>
            </a:r>
          </a:p>
        </p:txBody>
      </p:sp>
    </p:spTree>
    <p:extLst>
      <p:ext uri="{BB962C8B-B14F-4D97-AF65-F5344CB8AC3E}">
        <p14:creationId xmlns:p14="http://schemas.microsoft.com/office/powerpoint/2010/main" val="2007876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7"/>
          </p:nvPr>
        </p:nvSpPr>
        <p:spPr/>
        <p:txBody>
          <a:bodyPr/>
          <a:lstStyle/>
          <a:p>
            <a:r>
              <a:rPr lang="en-US" dirty="0"/>
              <a:t>Understanding the rule and its impact on RTX</a:t>
            </a:r>
          </a:p>
        </p:txBody>
      </p:sp>
      <p:sp>
        <p:nvSpPr>
          <p:cNvPr id="8" name="Title 7"/>
          <p:cNvSpPr>
            <a:spLocks noGrp="1"/>
          </p:cNvSpPr>
          <p:nvPr>
            <p:ph type="title"/>
          </p:nvPr>
        </p:nvSpPr>
        <p:spPr/>
        <p:txBody>
          <a:bodyPr/>
          <a:lstStyle/>
          <a:p>
            <a:r>
              <a:rPr lang="en-US" dirty="0"/>
              <a:t>RTX’s Obligations	</a:t>
            </a:r>
          </a:p>
        </p:txBody>
      </p:sp>
      <p:sp>
        <p:nvSpPr>
          <p:cNvPr id="7" name="Right Arrow 6"/>
          <p:cNvSpPr/>
          <p:nvPr/>
        </p:nvSpPr>
        <p:spPr>
          <a:xfrm>
            <a:off x="1329159" y="3155937"/>
            <a:ext cx="2884968" cy="1265074"/>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Supplier support is critical to the RCOI and due diligence phases</a:t>
            </a:r>
          </a:p>
        </p:txBody>
      </p:sp>
      <p:grpSp>
        <p:nvGrpSpPr>
          <p:cNvPr id="9" name="Group 8"/>
          <p:cNvGrpSpPr/>
          <p:nvPr/>
        </p:nvGrpSpPr>
        <p:grpSpPr>
          <a:xfrm>
            <a:off x="4432322" y="2200434"/>
            <a:ext cx="5900397" cy="3733005"/>
            <a:chOff x="2800264" y="1371602"/>
            <a:chExt cx="3752936" cy="3143248"/>
          </a:xfrm>
        </p:grpSpPr>
        <p:sp>
          <p:nvSpPr>
            <p:cNvPr id="10" name="Freeform 3"/>
            <p:cNvSpPr>
              <a:spLocks/>
            </p:cNvSpPr>
            <p:nvPr/>
          </p:nvSpPr>
          <p:spPr bwMode="auto">
            <a:xfrm>
              <a:off x="2800264" y="3634978"/>
              <a:ext cx="3752936" cy="879872"/>
            </a:xfrm>
            <a:custGeom>
              <a:avLst/>
              <a:gdLst>
                <a:gd name="T0" fmla="*/ 0 w 936"/>
                <a:gd name="T1" fmla="*/ 1078991898 h 921"/>
                <a:gd name="T2" fmla="*/ 0 w 936"/>
                <a:gd name="T3" fmla="*/ 0 h 921"/>
                <a:gd name="T4" fmla="*/ 2147483647 w 936"/>
                <a:gd name="T5" fmla="*/ 405636417 h 921"/>
                <a:gd name="T6" fmla="*/ 2147483647 w 936"/>
                <a:gd name="T7" fmla="*/ 0 h 921"/>
                <a:gd name="T8" fmla="*/ 2147483647 w 936"/>
                <a:gd name="T9" fmla="*/ 1088727484 h 921"/>
                <a:gd name="T10" fmla="*/ 2147483647 w 936"/>
                <a:gd name="T11" fmla="*/ 1492741251 h 921"/>
                <a:gd name="T12" fmla="*/ 0 w 936"/>
                <a:gd name="T13" fmla="*/ 1078991898 h 921"/>
                <a:gd name="T14" fmla="*/ 0 60000 65536"/>
                <a:gd name="T15" fmla="*/ 0 60000 65536"/>
                <a:gd name="T16" fmla="*/ 0 60000 65536"/>
                <a:gd name="T17" fmla="*/ 0 60000 65536"/>
                <a:gd name="T18" fmla="*/ 0 60000 65536"/>
                <a:gd name="T19" fmla="*/ 0 60000 65536"/>
                <a:gd name="T20" fmla="*/ 0 60000 65536"/>
                <a:gd name="T21" fmla="*/ 0 w 936"/>
                <a:gd name="T22" fmla="*/ 0 h 921"/>
                <a:gd name="T23" fmla="*/ 936 w 936"/>
                <a:gd name="T24" fmla="*/ 921 h 9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6" h="921">
                  <a:moveTo>
                    <a:pt x="0" y="665"/>
                  </a:moveTo>
                  <a:lnTo>
                    <a:pt x="0" y="0"/>
                  </a:lnTo>
                  <a:lnTo>
                    <a:pt x="466" y="250"/>
                  </a:lnTo>
                  <a:lnTo>
                    <a:pt x="935" y="0"/>
                  </a:lnTo>
                  <a:lnTo>
                    <a:pt x="935" y="671"/>
                  </a:lnTo>
                  <a:lnTo>
                    <a:pt x="463" y="920"/>
                  </a:lnTo>
                  <a:lnTo>
                    <a:pt x="0" y="665"/>
                  </a:lnTo>
                </a:path>
              </a:pathLst>
            </a:custGeom>
            <a:solidFill>
              <a:schemeClr val="bg2">
                <a:lumMod val="20000"/>
                <a:lumOff val="80000"/>
              </a:schemeClr>
            </a:solidFill>
            <a:ln w="6350" cap="rnd" cmpd="sng">
              <a:noFill/>
              <a:prstDash val="solid"/>
              <a:round/>
              <a:headEnd type="none" w="med" len="med"/>
              <a:tailEnd type="none" w="med" len="med"/>
            </a:ln>
          </p:spPr>
          <p:txBody>
            <a:bodyPr wrap="square" lIns="45720" rIns="45720"/>
            <a:lstStyle/>
            <a:p>
              <a:endParaRPr lang="en-US" sz="1000" b="1" dirty="0"/>
            </a:p>
            <a:p>
              <a:r>
                <a:rPr lang="en-US" sz="1000" b="1" dirty="0"/>
                <a:t>Reporting</a:t>
              </a:r>
            </a:p>
            <a:p>
              <a:r>
                <a:rPr lang="en-US" sz="1000" dirty="0"/>
                <a:t>RTX must file a report with the SEC that discloses the measures they undertook during due diligence and the results of that inquiry.</a:t>
              </a:r>
            </a:p>
          </p:txBody>
        </p:sp>
        <p:sp>
          <p:nvSpPr>
            <p:cNvPr id="12" name="Freeform 4"/>
            <p:cNvSpPr>
              <a:spLocks/>
            </p:cNvSpPr>
            <p:nvPr/>
          </p:nvSpPr>
          <p:spPr bwMode="auto">
            <a:xfrm>
              <a:off x="2800264" y="2247478"/>
              <a:ext cx="3752936" cy="1543473"/>
            </a:xfrm>
            <a:custGeom>
              <a:avLst/>
              <a:gdLst>
                <a:gd name="T0" fmla="*/ 0 w 936"/>
                <a:gd name="T1" fmla="*/ 1076653553 h 922"/>
                <a:gd name="T2" fmla="*/ 0 w 936"/>
                <a:gd name="T3" fmla="*/ 0 h 922"/>
                <a:gd name="T4" fmla="*/ 2147483647 w 936"/>
                <a:gd name="T5" fmla="*/ 404756211 h 922"/>
                <a:gd name="T6" fmla="*/ 2147483647 w 936"/>
                <a:gd name="T7" fmla="*/ 0 h 922"/>
                <a:gd name="T8" fmla="*/ 2147483647 w 936"/>
                <a:gd name="T9" fmla="*/ 1087986906 h 922"/>
                <a:gd name="T10" fmla="*/ 2147483647 w 936"/>
                <a:gd name="T11" fmla="*/ 1491124771 h 922"/>
                <a:gd name="T12" fmla="*/ 0 w 936"/>
                <a:gd name="T13" fmla="*/ 1076653553 h 922"/>
                <a:gd name="T14" fmla="*/ 0 60000 65536"/>
                <a:gd name="T15" fmla="*/ 0 60000 65536"/>
                <a:gd name="T16" fmla="*/ 0 60000 65536"/>
                <a:gd name="T17" fmla="*/ 0 60000 65536"/>
                <a:gd name="T18" fmla="*/ 0 60000 65536"/>
                <a:gd name="T19" fmla="*/ 0 60000 65536"/>
                <a:gd name="T20" fmla="*/ 0 60000 65536"/>
                <a:gd name="T21" fmla="*/ 0 w 936"/>
                <a:gd name="T22" fmla="*/ 0 h 922"/>
                <a:gd name="T23" fmla="*/ 936 w 936"/>
                <a:gd name="T24" fmla="*/ 922 h 9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6" h="922">
                  <a:moveTo>
                    <a:pt x="0" y="665"/>
                  </a:moveTo>
                  <a:lnTo>
                    <a:pt x="0" y="0"/>
                  </a:lnTo>
                  <a:lnTo>
                    <a:pt x="466" y="250"/>
                  </a:lnTo>
                  <a:lnTo>
                    <a:pt x="935" y="0"/>
                  </a:lnTo>
                  <a:lnTo>
                    <a:pt x="935" y="672"/>
                  </a:lnTo>
                  <a:lnTo>
                    <a:pt x="464" y="921"/>
                  </a:lnTo>
                  <a:lnTo>
                    <a:pt x="0" y="665"/>
                  </a:lnTo>
                </a:path>
              </a:pathLst>
            </a:custGeom>
            <a:solidFill>
              <a:schemeClr val="bg2">
                <a:lumMod val="20000"/>
                <a:lumOff val="80000"/>
              </a:schemeClr>
            </a:solidFill>
            <a:ln w="6350" cap="rnd" cmpd="sng">
              <a:noFill/>
              <a:prstDash val="solid"/>
              <a:round/>
              <a:headEnd type="none" w="med" len="med"/>
              <a:tailEnd type="none" w="med" len="med"/>
            </a:ln>
          </p:spPr>
          <p:txBody>
            <a:bodyPr wrap="square" lIns="45720" rIns="45720"/>
            <a:lstStyle/>
            <a:p>
              <a:endParaRPr lang="en-US" sz="1000" b="1" dirty="0"/>
            </a:p>
            <a:p>
              <a:endParaRPr lang="en-US" sz="1000" b="1" dirty="0"/>
            </a:p>
            <a:p>
              <a:endParaRPr lang="en-US" sz="1000" b="1" dirty="0"/>
            </a:p>
            <a:p>
              <a:r>
                <a:rPr lang="en-US" sz="1000" b="1" dirty="0"/>
                <a:t>Conduct Reasonable Country of Origin Inquiry (RCOI) and due diligence</a:t>
              </a:r>
            </a:p>
            <a:p>
              <a:r>
                <a:rPr lang="en-US" sz="1000" dirty="0"/>
                <a:t>RTX BUs must determine whether their conflict minerals originate in the covered countries, by engaging with their suppliers through a RCOI. If after a RCOI, BUs have reason to believe conflict minerals originated in the covered countries, they must undertake due diligence. </a:t>
              </a:r>
            </a:p>
          </p:txBody>
        </p:sp>
        <p:sp>
          <p:nvSpPr>
            <p:cNvPr id="13" name="AutoShape 7"/>
            <p:cNvSpPr>
              <a:spLocks noChangeArrowheads="1"/>
            </p:cNvSpPr>
            <p:nvPr/>
          </p:nvSpPr>
          <p:spPr bwMode="auto">
            <a:xfrm rot="5400000">
              <a:off x="4155008" y="24795"/>
              <a:ext cx="1040186" cy="3733800"/>
            </a:xfrm>
            <a:prstGeom prst="homePlate">
              <a:avLst>
                <a:gd name="adj" fmla="val 26255"/>
              </a:avLst>
            </a:prstGeom>
            <a:solidFill>
              <a:schemeClr val="bg2">
                <a:lumMod val="20000"/>
                <a:lumOff val="80000"/>
              </a:schemeClr>
            </a:solidFill>
            <a:ln w="6350" cap="rnd">
              <a:noFill/>
              <a:miter lim="800000"/>
              <a:headEnd/>
              <a:tailEnd/>
            </a:ln>
          </p:spPr>
          <p:txBody>
            <a:bodyPr rot="10800000" vert="eaVert" wrap="square" lIns="45720" rIns="45720" anchor="ctr"/>
            <a:lstStyle/>
            <a:p>
              <a:pPr eaLnBrk="0" hangingPunct="0"/>
              <a:r>
                <a:rPr lang="en-US" sz="1000" b="1" dirty="0"/>
                <a:t>Identify 3TG in products</a:t>
              </a:r>
            </a:p>
            <a:p>
              <a:pPr eaLnBrk="0" hangingPunct="0"/>
              <a:r>
                <a:rPr lang="en-US" sz="1000" dirty="0"/>
                <a:t>RTX must determine whether its manufactured products contain conflict minerals</a:t>
              </a:r>
              <a:endParaRPr lang="en-US" sz="1000" b="1" dirty="0">
                <a:solidFill>
                  <a:schemeClr val="tx1"/>
                </a:solidFill>
              </a:endParaRPr>
            </a:p>
          </p:txBody>
        </p:sp>
      </p:grpSp>
      <p:sp>
        <p:nvSpPr>
          <p:cNvPr id="5" name="BJPseudoFooter">
            <a:extLst>
              <a:ext uri="{FF2B5EF4-FFF2-40B4-BE49-F238E27FC236}">
                <a16:creationId xmlns:a16="http://schemas.microsoft.com/office/drawing/2014/main" id="{F2FE29AB-1503-486D-F3CF-483E698128F0}"/>
              </a:ext>
            </a:extLst>
          </p:cNvPr>
          <p:cNvSpPr txBox="1"/>
          <p:nvPr>
            <p:custDataLst>
              <p:tags r:id="rId1"/>
            </p:custDataLst>
          </p:nvPr>
        </p:nvSpPr>
        <p:spPr>
          <a:xfrm>
            <a:off x="3963044" y="6519446"/>
            <a:ext cx="4265911" cy="33855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RTX Corporation (Corporate) - Approved for Public Disclosure
This document does not contain any export controlled technical material/data/information.</a:t>
            </a:r>
          </a:p>
        </p:txBody>
      </p:sp>
    </p:spTree>
    <p:extLst>
      <p:ext uri="{BB962C8B-B14F-4D97-AF65-F5344CB8AC3E}">
        <p14:creationId xmlns:p14="http://schemas.microsoft.com/office/powerpoint/2010/main" val="3940245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7"/>
          </p:nvPr>
        </p:nvSpPr>
        <p:spPr/>
        <p:txBody>
          <a:bodyPr/>
          <a:lstStyle/>
          <a:p>
            <a:r>
              <a:rPr lang="en-US" dirty="0"/>
              <a:t>Steps to take if 3TG is in products:</a:t>
            </a:r>
          </a:p>
        </p:txBody>
      </p:sp>
      <p:sp>
        <p:nvSpPr>
          <p:cNvPr id="8" name="Title 7"/>
          <p:cNvSpPr>
            <a:spLocks noGrp="1"/>
          </p:cNvSpPr>
          <p:nvPr>
            <p:ph type="title"/>
          </p:nvPr>
        </p:nvSpPr>
        <p:spPr/>
        <p:txBody>
          <a:bodyPr/>
          <a:lstStyle/>
          <a:p>
            <a:r>
              <a:rPr lang="en-US" dirty="0"/>
              <a:t>What we expect from you:	</a:t>
            </a:r>
          </a:p>
        </p:txBody>
      </p:sp>
      <p:sp>
        <p:nvSpPr>
          <p:cNvPr id="3" name="Text Placeholder 2"/>
          <p:cNvSpPr>
            <a:spLocks noGrp="1"/>
          </p:cNvSpPr>
          <p:nvPr>
            <p:ph type="body" sz="quarter" idx="13"/>
          </p:nvPr>
        </p:nvSpPr>
        <p:spPr>
          <a:xfrm>
            <a:off x="694944" y="4738037"/>
            <a:ext cx="10887456" cy="1391920"/>
          </a:xfrm>
        </p:spPr>
        <p:txBody>
          <a:bodyPr/>
          <a:lstStyle/>
          <a:p>
            <a:pPr marL="0" indent="0">
              <a:buNone/>
            </a:pPr>
            <a:r>
              <a:rPr lang="en-US" sz="2000" dirty="0"/>
              <a:t>Respond in a complete, honest, and timely manner to RTX’s business units.  Provide current contact information and status updates to assist us in complying. </a:t>
            </a:r>
            <a:r>
              <a:rPr lang="en-US" sz="2000" b="1" dirty="0"/>
              <a:t>Please do not ignore the request if you are not the right contact.  </a:t>
            </a:r>
            <a:r>
              <a:rPr lang="en-US" sz="2000" dirty="0"/>
              <a:t>Please request more information from RTX at </a:t>
            </a:r>
            <a:r>
              <a:rPr lang="en-US" sz="2000" u="sng" dirty="0">
                <a:hlinkClick r:id="rId4"/>
              </a:rPr>
              <a:t>cminfo@rtx.com</a:t>
            </a:r>
            <a:r>
              <a:rPr lang="en-US" sz="2000" dirty="0"/>
              <a:t> if necessary.</a:t>
            </a:r>
          </a:p>
          <a:p>
            <a:endParaRPr lang="en-US" dirty="0"/>
          </a:p>
        </p:txBody>
      </p:sp>
      <p:sp>
        <p:nvSpPr>
          <p:cNvPr id="4" name="Rectangle 3"/>
          <p:cNvSpPr/>
          <p:nvPr/>
        </p:nvSpPr>
        <p:spPr>
          <a:xfrm>
            <a:off x="641684" y="1882433"/>
            <a:ext cx="6096000" cy="923330"/>
          </a:xfrm>
          <a:prstGeom prst="rect">
            <a:avLst/>
          </a:prstGeom>
        </p:spPr>
        <p:txBody>
          <a:bodyPr>
            <a:spAutoFit/>
          </a:bodyPr>
          <a:lstStyle/>
          <a:p>
            <a:r>
              <a:rPr lang="en-US" dirty="0"/>
              <a:t>Determine if components or materials you sell to RTX business units contain tin, tantalum, tungsten or gold </a:t>
            </a:r>
          </a:p>
          <a:p>
            <a:endParaRPr lang="en-US" dirty="0"/>
          </a:p>
        </p:txBody>
      </p:sp>
      <p:sp>
        <p:nvSpPr>
          <p:cNvPr id="10" name="Content Placeholder 6"/>
          <p:cNvSpPr txBox="1">
            <a:spLocks/>
          </p:cNvSpPr>
          <p:nvPr/>
        </p:nvSpPr>
        <p:spPr>
          <a:xfrm>
            <a:off x="1686560" y="2704983"/>
            <a:ext cx="4114800" cy="2033054"/>
          </a:xfrm>
          <a:prstGeom prst="rect">
            <a:avLst/>
          </a:prstGeom>
        </p:spPr>
        <p:txBody>
          <a:bodyPr vert="horz" lIns="0" tIns="45720" rIns="0" bIns="45720" rtlCol="0">
            <a:noAutofit/>
          </a:bodyPr>
          <a:lstStyle>
            <a:lvl1pPr marL="0" indent="0" algn="l" defTabSz="914400" rtl="0" eaLnBrk="1" latinLnBrk="0" hangingPunct="1">
              <a:spcBef>
                <a:spcPts val="0"/>
              </a:spcBef>
              <a:buFont typeface="Arial" pitchFamily="34" charset="0"/>
              <a:buNone/>
              <a:defRPr sz="2000" kern="1200">
                <a:solidFill>
                  <a:schemeClr val="tx1"/>
                </a:solidFill>
                <a:latin typeface="+mj-lt"/>
                <a:ea typeface="+mn-ea"/>
                <a:cs typeface="+mn-cs"/>
              </a:defRPr>
            </a:lvl1pPr>
            <a:lvl2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18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16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1600" kern="1200">
                <a:solidFill>
                  <a:schemeClr val="tx1"/>
                </a:solidFill>
                <a:latin typeface="+mn-lt"/>
                <a:ea typeface="+mn-ea"/>
                <a:cs typeface="+mn-cs"/>
              </a:defRPr>
            </a:lvl5pPr>
            <a:lvl6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6pPr>
            <a:lvl7pPr marL="0" indent="0" algn="l" defTabSz="914400" rtl="0" eaLnBrk="1" latinLnBrk="0" hangingPunct="1">
              <a:spcBef>
                <a:spcPts val="1200"/>
              </a:spcBef>
              <a:buFont typeface="Arial" pitchFamily="34" charset="0"/>
              <a:buNone/>
              <a:defRPr sz="1800" kern="1200" baseline="0">
                <a:solidFill>
                  <a:schemeClr val="tx1"/>
                </a:solidFill>
                <a:latin typeface="+mn-lt"/>
                <a:ea typeface="+mn-ea"/>
                <a:cs typeface="+mn-cs"/>
              </a:defRPr>
            </a:lvl7pPr>
            <a:lvl8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8pPr>
            <a:lvl9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1" i="1" u="none" strike="noStrike" kern="1200" cap="none" spc="0" normalizeH="0" baseline="0" noProof="0" dirty="0">
                <a:ln>
                  <a:noFill/>
                </a:ln>
                <a:solidFill>
                  <a:sysClr val="windowText" lastClr="000000"/>
                </a:solidFill>
                <a:effectLst/>
                <a:uLnTx/>
                <a:uFillTx/>
                <a:latin typeface="Arial"/>
                <a:ea typeface="+mn-ea"/>
                <a:cs typeface="+mn-cs"/>
              </a:rPr>
              <a:t>If yes, </a:t>
            </a:r>
            <a:endParaRPr kumimoji="0" lang="en-US" sz="1400" b="1" i="0" u="none" strike="noStrike" kern="1200" cap="none" spc="0" normalizeH="0" baseline="0" noProof="0" dirty="0">
              <a:ln>
                <a:noFill/>
              </a:ln>
              <a:solidFill>
                <a:sysClr val="windowText" lastClr="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1" i="0" u="none" strike="noStrike" kern="1200" cap="none" spc="0" normalizeH="0" baseline="0" noProof="0" dirty="0">
                <a:ln>
                  <a:noFill/>
                </a:ln>
                <a:solidFill>
                  <a:sysClr val="windowText" lastClr="000000"/>
                </a:solidFill>
                <a:effectLst/>
                <a:uLnTx/>
                <a:uFillTx/>
                <a:latin typeface="Arial"/>
                <a:ea typeface="+mn-ea"/>
                <a:cs typeface="+mn-cs"/>
              </a:rPr>
              <a:t>	</a:t>
            </a: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Identify the smelter from which the mineral originates. This may require you to engage with your own suppliers to gather this information</a:t>
            </a:r>
          </a:p>
          <a:p>
            <a:pPr marL="342900" marR="0" lvl="1" indent="-342900" algn="l" defTabSz="914400" rtl="0" eaLnBrk="1" fontAlgn="auto" latinLnBrk="0" hangingPunct="1">
              <a:lnSpc>
                <a:spcPct val="100000"/>
              </a:lnSpc>
              <a:spcBef>
                <a:spcPts val="0"/>
              </a:spcBef>
              <a:spcAft>
                <a:spcPts val="0"/>
              </a:spcAft>
              <a:buClrTx/>
              <a:buSzTx/>
              <a:buFont typeface="Calibri" pitchFamily="34" charset="0"/>
              <a:buChar char=" "/>
              <a:tabLst/>
              <a:defRPr/>
            </a:pP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p>
            <a:pPr marL="342900" marR="0" lvl="1"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	Submit survey to RTX business unit to confirm the presence of 3TG in your product</a:t>
            </a:r>
          </a:p>
          <a:p>
            <a:pPr marL="342900" marR="0" lvl="1"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p>
            <a:pPr marL="342900" marR="0" lvl="1"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	</a:t>
            </a:r>
            <a:endParaRPr kumimoji="0" lang="en-US" sz="10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4" name="Content Placeholder 7"/>
          <p:cNvSpPr txBox="1">
            <a:spLocks/>
          </p:cNvSpPr>
          <p:nvPr/>
        </p:nvSpPr>
        <p:spPr>
          <a:xfrm>
            <a:off x="6563360" y="2704983"/>
            <a:ext cx="3854826" cy="1014622"/>
          </a:xfrm>
          <a:prstGeom prst="rect">
            <a:avLst/>
          </a:prstGeom>
        </p:spPr>
        <p:txBody>
          <a:bodyPr vert="horz" lIns="0" tIns="45720" rIns="0" bIns="45720" rtlCol="0">
            <a:noAutofit/>
          </a:bodyPr>
          <a:lstStyle>
            <a:lvl1pPr marL="0" indent="0" algn="l" defTabSz="914400" rtl="0" eaLnBrk="1" latinLnBrk="0" hangingPunct="1">
              <a:spcBef>
                <a:spcPts val="0"/>
              </a:spcBef>
              <a:buFont typeface="Arial" pitchFamily="34" charset="0"/>
              <a:buNone/>
              <a:defRPr sz="2000" kern="1200">
                <a:solidFill>
                  <a:schemeClr val="tx1"/>
                </a:solidFill>
                <a:latin typeface="+mj-lt"/>
                <a:ea typeface="+mn-ea"/>
                <a:cs typeface="+mn-cs"/>
              </a:defRPr>
            </a:lvl1pPr>
            <a:lvl2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18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16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1600" kern="1200">
                <a:solidFill>
                  <a:schemeClr val="tx1"/>
                </a:solidFill>
                <a:latin typeface="+mn-lt"/>
                <a:ea typeface="+mn-ea"/>
                <a:cs typeface="+mn-cs"/>
              </a:defRPr>
            </a:lvl5pPr>
            <a:lvl6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6pPr>
            <a:lvl7pPr marL="0" indent="0" algn="l" defTabSz="914400" rtl="0" eaLnBrk="1" latinLnBrk="0" hangingPunct="1">
              <a:spcBef>
                <a:spcPts val="1200"/>
              </a:spcBef>
              <a:buFont typeface="Arial" pitchFamily="34" charset="0"/>
              <a:buNone/>
              <a:defRPr sz="1800" kern="1200" baseline="0">
                <a:solidFill>
                  <a:schemeClr val="tx1"/>
                </a:solidFill>
                <a:latin typeface="+mn-lt"/>
                <a:ea typeface="+mn-ea"/>
                <a:cs typeface="+mn-cs"/>
              </a:defRPr>
            </a:lvl7pPr>
            <a:lvl8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8pPr>
            <a:lvl9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1" i="1" u="none" strike="noStrike" kern="1200" cap="none" spc="0" normalizeH="0" baseline="0" noProof="0" dirty="0">
                <a:ln>
                  <a:noFill/>
                </a:ln>
                <a:solidFill>
                  <a:sysClr val="windowText" lastClr="000000"/>
                </a:solidFill>
                <a:effectLst/>
                <a:uLnTx/>
                <a:uFillTx/>
                <a:latin typeface="Arial"/>
                <a:ea typeface="+mn-ea"/>
                <a:cs typeface="+mn-cs"/>
              </a:rPr>
              <a:t>If no,</a:t>
            </a:r>
          </a:p>
          <a:p>
            <a:pPr marL="342900" marR="0" lvl="1"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	Submit survey to RTX business unit to confirm absence of 3TG in your product</a:t>
            </a:r>
            <a:endParaRPr kumimoji="0" lang="en-US" sz="10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7" name="BJPseudoFooter">
            <a:extLst>
              <a:ext uri="{FF2B5EF4-FFF2-40B4-BE49-F238E27FC236}">
                <a16:creationId xmlns:a16="http://schemas.microsoft.com/office/drawing/2014/main" id="{D258725B-244C-8804-89AC-541F18EC0C41}"/>
              </a:ext>
            </a:extLst>
          </p:cNvPr>
          <p:cNvSpPr txBox="1"/>
          <p:nvPr>
            <p:custDataLst>
              <p:tags r:id="rId1"/>
            </p:custDataLst>
          </p:nvPr>
        </p:nvSpPr>
        <p:spPr>
          <a:xfrm>
            <a:off x="3963044" y="6519446"/>
            <a:ext cx="4265911" cy="33855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RTX Corporation (Corporate) - Approved for Public Disclosure
This document does not contain any export controlled technical material/data/information.</a:t>
            </a:r>
          </a:p>
        </p:txBody>
      </p:sp>
    </p:spTree>
    <p:extLst>
      <p:ext uri="{BB962C8B-B14F-4D97-AF65-F5344CB8AC3E}">
        <p14:creationId xmlns:p14="http://schemas.microsoft.com/office/powerpoint/2010/main" val="3710447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 calcmode="lin" valueType="num">
                                      <p:cBhvr additive="base">
                                        <p:cTn id="1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 calcmode="lin" valueType="num">
                                      <p:cBhvr additive="base">
                                        <p:cTn id="2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 calcmode="lin" valueType="num">
                                      <p:cBhvr additive="base">
                                        <p:cTn id="2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anim calcmode="lin" valueType="num">
                                      <p:cBhvr additive="base">
                                        <p:cTn id="3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Useful Links:	</a:t>
            </a:r>
          </a:p>
        </p:txBody>
      </p:sp>
      <p:sp>
        <p:nvSpPr>
          <p:cNvPr id="3" name="Text Placeholder 2"/>
          <p:cNvSpPr>
            <a:spLocks noGrp="1"/>
          </p:cNvSpPr>
          <p:nvPr>
            <p:ph type="body" sz="quarter" idx="13"/>
          </p:nvPr>
        </p:nvSpPr>
        <p:spPr>
          <a:xfrm>
            <a:off x="694944" y="1642642"/>
            <a:ext cx="10655969" cy="3782798"/>
          </a:xfrm>
        </p:spPr>
        <p:txBody>
          <a:bodyPr/>
          <a:lstStyle/>
          <a:p>
            <a:pPr marL="0" lvl="0" indent="0">
              <a:spcAft>
                <a:spcPts val="0"/>
              </a:spcAft>
              <a:buClrTx/>
              <a:buSzTx/>
              <a:buNone/>
            </a:pPr>
            <a:r>
              <a:rPr lang="en-US" sz="1600" b="1" dirty="0">
                <a:solidFill>
                  <a:prstClr val="black"/>
                </a:solidFill>
              </a:rPr>
              <a:t>Responsible Minerals Initiative: </a:t>
            </a:r>
          </a:p>
          <a:p>
            <a:pPr marL="0" lvl="0" indent="0">
              <a:spcAft>
                <a:spcPts val="0"/>
              </a:spcAft>
              <a:buClrTx/>
              <a:buSzTx/>
              <a:buNone/>
            </a:pPr>
            <a:r>
              <a:rPr lang="en-US" sz="1600" dirty="0">
                <a:solidFill>
                  <a:srgbClr val="C00000"/>
                </a:solidFill>
                <a:hlinkClick r:id="rId4">
                  <a:extLst>
                    <a:ext uri="{A12FA001-AC4F-418D-AE19-62706E023703}">
                      <ahyp:hlinkClr xmlns:ahyp="http://schemas.microsoft.com/office/drawing/2018/hyperlinkcolor" val="tx"/>
                    </a:ext>
                  </a:extLst>
                </a:hlinkClick>
              </a:rPr>
              <a:t>http://www.responsiblemineralsinitiative.org/</a:t>
            </a:r>
            <a:endParaRPr lang="en-US" sz="1600" dirty="0">
              <a:solidFill>
                <a:srgbClr val="C00000"/>
              </a:solidFill>
            </a:endParaRPr>
          </a:p>
          <a:p>
            <a:pPr marL="0" lvl="0" indent="0">
              <a:spcAft>
                <a:spcPts val="0"/>
              </a:spcAft>
              <a:buClrTx/>
              <a:buSzTx/>
              <a:buNone/>
            </a:pPr>
            <a:endParaRPr lang="en-US" sz="1600" b="1" dirty="0">
              <a:solidFill>
                <a:prstClr val="black"/>
              </a:solidFill>
            </a:endParaRPr>
          </a:p>
          <a:p>
            <a:pPr marL="0" lvl="0" indent="0">
              <a:spcAft>
                <a:spcPts val="0"/>
              </a:spcAft>
              <a:buClrTx/>
              <a:buSzTx/>
              <a:buNone/>
            </a:pPr>
            <a:r>
              <a:rPr lang="en-US" sz="1600" b="1" dirty="0">
                <a:solidFill>
                  <a:prstClr val="black"/>
                </a:solidFill>
              </a:rPr>
              <a:t>SEC Conflict Minerals final rule: </a:t>
            </a:r>
          </a:p>
          <a:p>
            <a:pPr marL="0" lvl="0" indent="0">
              <a:spcAft>
                <a:spcPts val="0"/>
              </a:spcAft>
              <a:buClrTx/>
              <a:buSzTx/>
              <a:buNone/>
            </a:pPr>
            <a:r>
              <a:rPr lang="en-US" sz="1600" u="sng" dirty="0">
                <a:solidFill>
                  <a:srgbClr val="C00000"/>
                </a:solidFill>
                <a:hlinkClick r:id="rId5">
                  <a:extLst>
                    <a:ext uri="{A12FA001-AC4F-418D-AE19-62706E023703}">
                      <ahyp:hlinkClr xmlns:ahyp="http://schemas.microsoft.com/office/drawing/2018/hyperlinkcolor" val="tx"/>
                    </a:ext>
                  </a:extLst>
                </a:hlinkClick>
              </a:rPr>
              <a:t>http://www.sec.gov/News/PressRelease/Detail/PressRelease/1365171484002#.Ug51ljvryE4</a:t>
            </a:r>
            <a:endParaRPr lang="en-US" sz="1600" dirty="0">
              <a:solidFill>
                <a:prstClr val="black"/>
              </a:solidFill>
            </a:endParaRPr>
          </a:p>
          <a:p>
            <a:pPr marL="0" lvl="0" indent="0">
              <a:spcAft>
                <a:spcPts val="0"/>
              </a:spcAft>
              <a:buClrTx/>
              <a:buSzTx/>
              <a:buNone/>
            </a:pPr>
            <a:endParaRPr lang="en-US" sz="1600" dirty="0">
              <a:solidFill>
                <a:prstClr val="black"/>
              </a:solidFill>
            </a:endParaRPr>
          </a:p>
          <a:p>
            <a:pPr marL="0" lvl="0" indent="0">
              <a:spcAft>
                <a:spcPts val="0"/>
              </a:spcAft>
              <a:buClrTx/>
              <a:buSzTx/>
              <a:buNone/>
            </a:pPr>
            <a:r>
              <a:rPr lang="en-US" sz="1600" b="1" dirty="0">
                <a:solidFill>
                  <a:prstClr val="black"/>
                </a:solidFill>
              </a:rPr>
              <a:t>OECD guidelines:  </a:t>
            </a:r>
          </a:p>
          <a:p>
            <a:pPr marL="0" lvl="0" indent="0">
              <a:spcAft>
                <a:spcPts val="0"/>
              </a:spcAft>
              <a:buClrTx/>
              <a:buSzTx/>
              <a:buNone/>
            </a:pPr>
            <a:r>
              <a:rPr lang="en-US" sz="1600" dirty="0">
                <a:solidFill>
                  <a:srgbClr val="C00000"/>
                </a:solidFill>
                <a:hlinkClick r:id="rId6">
                  <a:extLst>
                    <a:ext uri="{A12FA001-AC4F-418D-AE19-62706E023703}">
                      <ahyp:hlinkClr xmlns:ahyp="http://schemas.microsoft.com/office/drawing/2018/hyperlinkcolor" val="tx"/>
                    </a:ext>
                  </a:extLst>
                </a:hlinkClick>
              </a:rPr>
              <a:t>https://www.oecd-ilibrary.org/docserver/9789264111110-en.pdf?expires=1602091833&amp;id=id&amp;accname=guest&amp;checksum=929EA27BE146D81A96CFC9148D71378F</a:t>
            </a:r>
            <a:endParaRPr lang="en-US" sz="1600" dirty="0">
              <a:solidFill>
                <a:srgbClr val="C00000"/>
              </a:solidFill>
            </a:endParaRPr>
          </a:p>
          <a:p>
            <a:pPr marL="0" lvl="0" indent="0">
              <a:spcAft>
                <a:spcPts val="0"/>
              </a:spcAft>
              <a:buClrTx/>
              <a:buSzTx/>
              <a:buNone/>
            </a:pPr>
            <a:endParaRPr lang="en-US" sz="1600" dirty="0">
              <a:solidFill>
                <a:prstClr val="black"/>
              </a:solidFill>
            </a:endParaRPr>
          </a:p>
          <a:p>
            <a:pPr marL="0" lvl="0" indent="0">
              <a:spcAft>
                <a:spcPts val="0"/>
              </a:spcAft>
              <a:buClrTx/>
              <a:buSzTx/>
              <a:buNone/>
            </a:pPr>
            <a:endParaRPr lang="en-US" sz="1600" dirty="0">
              <a:solidFill>
                <a:prstClr val="black"/>
              </a:solidFill>
            </a:endParaRPr>
          </a:p>
          <a:p>
            <a:pPr marL="0" lvl="0" indent="0">
              <a:spcAft>
                <a:spcPts val="0"/>
              </a:spcAft>
              <a:buClrTx/>
              <a:buSzTx/>
              <a:buNone/>
            </a:pPr>
            <a:r>
              <a:rPr lang="en-US" sz="1600" dirty="0">
                <a:solidFill>
                  <a:prstClr val="black"/>
                </a:solidFill>
              </a:rPr>
              <a:t>If you have any questions, please feel free to contact </a:t>
            </a:r>
            <a:r>
              <a:rPr lang="en-US" sz="1600" u="sng" dirty="0">
                <a:solidFill>
                  <a:prstClr val="black"/>
                </a:solidFill>
                <a:hlinkClick r:id="rId7"/>
              </a:rPr>
              <a:t>cminfo@rtx.com</a:t>
            </a:r>
            <a:r>
              <a:rPr lang="en-US" sz="1600" u="sng" dirty="0">
                <a:solidFill>
                  <a:prstClr val="black"/>
                </a:solidFill>
              </a:rPr>
              <a:t> </a:t>
            </a:r>
          </a:p>
          <a:p>
            <a:endParaRPr lang="en-US" dirty="0"/>
          </a:p>
        </p:txBody>
      </p:sp>
      <p:sp>
        <p:nvSpPr>
          <p:cNvPr id="6" name="BJPseudoFooter">
            <a:extLst>
              <a:ext uri="{FF2B5EF4-FFF2-40B4-BE49-F238E27FC236}">
                <a16:creationId xmlns:a16="http://schemas.microsoft.com/office/drawing/2014/main" id="{C2BF315B-9542-B524-669E-B6409F28BB8A}"/>
              </a:ext>
            </a:extLst>
          </p:cNvPr>
          <p:cNvSpPr txBox="1"/>
          <p:nvPr>
            <p:custDataLst>
              <p:tags r:id="rId1"/>
            </p:custDataLst>
          </p:nvPr>
        </p:nvSpPr>
        <p:spPr>
          <a:xfrm>
            <a:off x="3963044" y="6519446"/>
            <a:ext cx="4265911" cy="33855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RTX Corporation (Corporate) - Approved for Public Disclosure
This document does not contain any export controlled technical material/data/information.</a:t>
            </a:r>
          </a:p>
        </p:txBody>
      </p:sp>
    </p:spTree>
    <p:extLst>
      <p:ext uri="{BB962C8B-B14F-4D97-AF65-F5344CB8AC3E}">
        <p14:creationId xmlns:p14="http://schemas.microsoft.com/office/powerpoint/2010/main" val="2900833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AD7043F-772B-0435-7AEE-0D095E9E9F51}"/>
              </a:ext>
            </a:extLst>
          </p:cNvPr>
          <p:cNvSpPr>
            <a:spLocks noGrp="1"/>
          </p:cNvSpPr>
          <p:nvPr>
            <p:ph type="title"/>
          </p:nvPr>
        </p:nvSpPr>
        <p:spPr>
          <a:xfrm>
            <a:off x="5453743" y="2308906"/>
            <a:ext cx="5943600" cy="2617640"/>
          </a:xfrm>
        </p:spPr>
        <p:txBody>
          <a:bodyPr/>
          <a:lstStyle/>
          <a:p>
            <a:r>
              <a:rPr lang="en-US" dirty="0"/>
              <a:t>Supplier Training Module</a:t>
            </a:r>
            <a:br>
              <a:rPr lang="en-US" dirty="0"/>
            </a:br>
            <a:br>
              <a:rPr lang="en-US" dirty="0"/>
            </a:br>
            <a:r>
              <a:rPr lang="en-US" dirty="0">
                <a:solidFill>
                  <a:schemeClr val="tx2"/>
                </a:solidFill>
              </a:rPr>
              <a:t>Conflict Minerals Compliance</a:t>
            </a:r>
            <a:br>
              <a:rPr lang="en-US" dirty="0">
                <a:solidFill>
                  <a:schemeClr val="tx2"/>
                </a:solidFill>
              </a:rPr>
            </a:br>
            <a:br>
              <a:rPr lang="en-US" dirty="0">
                <a:solidFill>
                  <a:schemeClr val="tx2"/>
                </a:solidFill>
              </a:rPr>
            </a:br>
            <a:r>
              <a:rPr lang="en-US" sz="2400" dirty="0">
                <a:solidFill>
                  <a:schemeClr val="accent1"/>
                </a:solidFill>
              </a:rPr>
              <a:t>September 19, 2024</a:t>
            </a:r>
            <a:br>
              <a:rPr lang="en-US" dirty="0">
                <a:solidFill>
                  <a:schemeClr val="accent1"/>
                </a:solidFill>
              </a:rPr>
            </a:br>
            <a:endParaRPr lang="en-US" dirty="0">
              <a:solidFill>
                <a:schemeClr val="accent1"/>
              </a:solidFill>
            </a:endParaRPr>
          </a:p>
        </p:txBody>
      </p:sp>
      <p:sp>
        <p:nvSpPr>
          <p:cNvPr id="4" name="BJPseudoFooter">
            <a:extLst>
              <a:ext uri="{FF2B5EF4-FFF2-40B4-BE49-F238E27FC236}">
                <a16:creationId xmlns:a16="http://schemas.microsoft.com/office/drawing/2014/main" id="{995E38BA-CDC5-05FA-904D-0056ADDABAF1}"/>
              </a:ext>
            </a:extLst>
          </p:cNvPr>
          <p:cNvSpPr txBox="1"/>
          <p:nvPr>
            <p:custDataLst>
              <p:tags r:id="rId1"/>
            </p:custDataLst>
          </p:nvPr>
        </p:nvSpPr>
        <p:spPr>
          <a:xfrm>
            <a:off x="3963044" y="6519446"/>
            <a:ext cx="4265911" cy="33855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RTX Corporation (Corporate) - Approved for Public Disclosure
This document does not contain any export controlled technical material/data/information.</a:t>
            </a:r>
          </a:p>
        </p:txBody>
      </p:sp>
    </p:spTree>
    <p:extLst>
      <p:ext uri="{BB962C8B-B14F-4D97-AF65-F5344CB8AC3E}">
        <p14:creationId xmlns:p14="http://schemas.microsoft.com/office/powerpoint/2010/main" val="15530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pPr>
              <a:buNone/>
            </a:pPr>
            <a:r>
              <a:rPr lang="en-US" dirty="0"/>
              <a:t>Introduction</a:t>
            </a:r>
          </a:p>
          <a:p>
            <a:pPr>
              <a:buNone/>
            </a:pPr>
            <a:r>
              <a:rPr lang="en-US" dirty="0"/>
              <a:t>Overview of Conflict Minerals and Dodd-Frank Act</a:t>
            </a:r>
          </a:p>
          <a:p>
            <a:pPr>
              <a:buNone/>
            </a:pPr>
            <a:r>
              <a:rPr lang="en-US" dirty="0"/>
              <a:t>Compliance timeline</a:t>
            </a:r>
          </a:p>
          <a:p>
            <a:pPr marL="0" indent="0">
              <a:buNone/>
            </a:pPr>
            <a:r>
              <a:rPr lang="en-US" dirty="0"/>
              <a:t>RTX Business Units</a:t>
            </a:r>
          </a:p>
          <a:p>
            <a:pPr>
              <a:buNone/>
            </a:pPr>
            <a:r>
              <a:rPr lang="en-US" dirty="0"/>
              <a:t>RTX obligations</a:t>
            </a:r>
          </a:p>
          <a:p>
            <a:pPr>
              <a:buNone/>
            </a:pPr>
            <a:r>
              <a:rPr lang="en-US" dirty="0"/>
              <a:t>What we expect from you</a:t>
            </a:r>
          </a:p>
          <a:p>
            <a:pPr>
              <a:buNone/>
            </a:pPr>
            <a:r>
              <a:rPr lang="en-US" dirty="0"/>
              <a:t>Useful links</a:t>
            </a:r>
          </a:p>
          <a:p>
            <a:endParaRPr lang="en-US" dirty="0"/>
          </a:p>
        </p:txBody>
      </p:sp>
      <p:sp>
        <p:nvSpPr>
          <p:cNvPr id="3" name="Slide Number Placeholder 2"/>
          <p:cNvSpPr>
            <a:spLocks noGrp="1"/>
          </p:cNvSpPr>
          <p:nvPr>
            <p:ph type="sldNum" sz="quarter" idx="4"/>
          </p:nvPr>
        </p:nvSpPr>
        <p:spPr>
          <a:xfrm>
            <a:off x="10983397" y="6380414"/>
            <a:ext cx="531946" cy="365125"/>
          </a:xfrm>
          <a:prstGeom prst="rect">
            <a:avLst/>
          </a:prstGeom>
        </p:spPr>
        <p:txBody>
          <a:bodyPr vert="horz" lIns="0" tIns="0" rIns="0" bIns="0" rtlCol="0" anchor="t" anchorCtr="0"/>
          <a:lstStyle>
            <a:defPPr>
              <a:defRPr lang="en-US"/>
            </a:defPPr>
            <a:lvl1pPr marL="0" algn="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165E6F-54ED-4977-A15E-D44BE7238A65}" type="slidenum">
              <a:rPr lang="en-US" smtClean="0">
                <a:solidFill>
                  <a:prstClr val="black">
                    <a:tint val="75000"/>
                  </a:prstClr>
                </a:solidFill>
              </a:rPr>
              <a:pPr/>
              <a:t>3</a:t>
            </a:fld>
            <a:endParaRPr dirty="0">
              <a:solidFill>
                <a:prstClr val="black">
                  <a:tint val="75000"/>
                </a:prstClr>
              </a:solidFill>
            </a:endParaRPr>
          </a:p>
        </p:txBody>
      </p:sp>
      <p:sp>
        <p:nvSpPr>
          <p:cNvPr id="7" name="Title 6"/>
          <p:cNvSpPr>
            <a:spLocks noGrp="1"/>
          </p:cNvSpPr>
          <p:nvPr>
            <p:ph type="title"/>
          </p:nvPr>
        </p:nvSpPr>
        <p:spPr/>
        <p:txBody>
          <a:bodyPr/>
          <a:lstStyle/>
          <a:p>
            <a:r>
              <a:rPr lang="en-US" dirty="0"/>
              <a:t>Agenda</a:t>
            </a:r>
          </a:p>
        </p:txBody>
      </p:sp>
      <p:sp>
        <p:nvSpPr>
          <p:cNvPr id="5" name="BJPseudoFooter">
            <a:extLst>
              <a:ext uri="{FF2B5EF4-FFF2-40B4-BE49-F238E27FC236}">
                <a16:creationId xmlns:a16="http://schemas.microsoft.com/office/drawing/2014/main" id="{113D48F0-2E33-8769-F331-BA1B325D5CB7}"/>
              </a:ext>
            </a:extLst>
          </p:cNvPr>
          <p:cNvSpPr txBox="1"/>
          <p:nvPr>
            <p:custDataLst>
              <p:tags r:id="rId1"/>
            </p:custDataLst>
          </p:nvPr>
        </p:nvSpPr>
        <p:spPr>
          <a:xfrm>
            <a:off x="3963044" y="6519446"/>
            <a:ext cx="4265911" cy="33855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RTX Corporation (Corporate) - Approved for Public Disclosure
This document does not contain any export controlled technical material/data/information.</a:t>
            </a:r>
          </a:p>
        </p:txBody>
      </p:sp>
    </p:spTree>
    <p:extLst>
      <p:ext uri="{BB962C8B-B14F-4D97-AF65-F5344CB8AC3E}">
        <p14:creationId xmlns:p14="http://schemas.microsoft.com/office/powerpoint/2010/main" val="216485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7"/>
          </p:nvPr>
        </p:nvSpPr>
        <p:spPr/>
        <p:txBody>
          <a:bodyPr/>
          <a:lstStyle/>
          <a:p>
            <a:r>
              <a:rPr lang="en-US" dirty="0"/>
              <a:t>Letter from RTX Senior Leadership: </a:t>
            </a:r>
          </a:p>
        </p:txBody>
      </p:sp>
      <p:sp>
        <p:nvSpPr>
          <p:cNvPr id="8" name="Title 7"/>
          <p:cNvSpPr>
            <a:spLocks noGrp="1"/>
          </p:cNvSpPr>
          <p:nvPr>
            <p:ph type="title"/>
          </p:nvPr>
        </p:nvSpPr>
        <p:spPr/>
        <p:txBody>
          <a:bodyPr/>
          <a:lstStyle/>
          <a:p>
            <a:r>
              <a:rPr lang="en-US" dirty="0"/>
              <a:t>Introduction	</a:t>
            </a:r>
          </a:p>
        </p:txBody>
      </p:sp>
      <p:pic>
        <p:nvPicPr>
          <p:cNvPr id="4" name="Picture 3">
            <a:extLst>
              <a:ext uri="{FF2B5EF4-FFF2-40B4-BE49-F238E27FC236}">
                <a16:creationId xmlns:a16="http://schemas.microsoft.com/office/drawing/2014/main" id="{8BD1EF3C-C1AB-EAD0-3C06-8668905A0E6E}"/>
              </a:ext>
            </a:extLst>
          </p:cNvPr>
          <p:cNvPicPr>
            <a:picLocks noChangeAspect="1"/>
          </p:cNvPicPr>
          <p:nvPr/>
        </p:nvPicPr>
        <p:blipFill>
          <a:blip r:embed="rId4"/>
          <a:stretch>
            <a:fillRect/>
          </a:stretch>
        </p:blipFill>
        <p:spPr>
          <a:xfrm>
            <a:off x="6096000" y="638877"/>
            <a:ext cx="4295321" cy="5580246"/>
          </a:xfrm>
          <a:prstGeom prst="rect">
            <a:avLst/>
          </a:prstGeom>
          <a:ln>
            <a:noFill/>
          </a:ln>
          <a:effectLst>
            <a:outerShdw blurRad="292100" dist="139700" dir="2700000" algn="tl" rotWithShape="0">
              <a:srgbClr val="333333">
                <a:alpha val="65000"/>
              </a:srgbClr>
            </a:outerShdw>
          </a:effectLst>
        </p:spPr>
      </p:pic>
      <p:sp>
        <p:nvSpPr>
          <p:cNvPr id="6" name="BJPseudoFooter">
            <a:extLst>
              <a:ext uri="{FF2B5EF4-FFF2-40B4-BE49-F238E27FC236}">
                <a16:creationId xmlns:a16="http://schemas.microsoft.com/office/drawing/2014/main" id="{0D653D48-EEF1-0AAF-6722-DB63207C5D61}"/>
              </a:ext>
            </a:extLst>
          </p:cNvPr>
          <p:cNvSpPr txBox="1"/>
          <p:nvPr>
            <p:custDataLst>
              <p:tags r:id="rId1"/>
            </p:custDataLst>
          </p:nvPr>
        </p:nvSpPr>
        <p:spPr>
          <a:xfrm>
            <a:off x="3963044" y="6519446"/>
            <a:ext cx="4265911" cy="33855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RTX Corporation (Corporate) - Approved for Public Disclosure
This document does not contain any export controlled technical material/data/information.</a:t>
            </a:r>
          </a:p>
        </p:txBody>
      </p:sp>
    </p:spTree>
    <p:extLst>
      <p:ext uri="{BB962C8B-B14F-4D97-AF65-F5344CB8AC3E}">
        <p14:creationId xmlns:p14="http://schemas.microsoft.com/office/powerpoint/2010/main" val="3726142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7"/>
          </p:nvPr>
        </p:nvSpPr>
        <p:spPr/>
        <p:txBody>
          <a:bodyPr/>
          <a:lstStyle/>
          <a:p>
            <a:r>
              <a:rPr lang="en-US" dirty="0"/>
              <a:t>After this training you should be able to answer: </a:t>
            </a:r>
          </a:p>
        </p:txBody>
      </p:sp>
      <p:sp>
        <p:nvSpPr>
          <p:cNvPr id="8" name="Title 7"/>
          <p:cNvSpPr>
            <a:spLocks noGrp="1"/>
          </p:cNvSpPr>
          <p:nvPr>
            <p:ph type="title"/>
          </p:nvPr>
        </p:nvSpPr>
        <p:spPr/>
        <p:txBody>
          <a:bodyPr/>
          <a:lstStyle/>
          <a:p>
            <a:r>
              <a:rPr lang="en-US" dirty="0"/>
              <a:t>Purpose	</a:t>
            </a:r>
          </a:p>
        </p:txBody>
      </p:sp>
      <p:sp>
        <p:nvSpPr>
          <p:cNvPr id="3" name="Text Placeholder 2"/>
          <p:cNvSpPr>
            <a:spLocks noGrp="1"/>
          </p:cNvSpPr>
          <p:nvPr>
            <p:ph type="body" sz="quarter" idx="13"/>
          </p:nvPr>
        </p:nvSpPr>
        <p:spPr>
          <a:xfrm>
            <a:off x="685799" y="2008402"/>
            <a:ext cx="4680285" cy="3782798"/>
          </a:xfrm>
        </p:spPr>
        <p:txBody>
          <a:bodyPr/>
          <a:lstStyle/>
          <a:p>
            <a:r>
              <a:rPr lang="en-US" dirty="0"/>
              <a:t>What are conflict minerals? </a:t>
            </a:r>
          </a:p>
          <a:p>
            <a:pPr>
              <a:buFont typeface="Calibri" pitchFamily="34" charset="0"/>
              <a:buChar char=" "/>
            </a:pPr>
            <a:endParaRPr lang="en-US" dirty="0"/>
          </a:p>
          <a:p>
            <a:r>
              <a:rPr lang="en-US" dirty="0"/>
              <a:t>What is Dodd-Frank §1502?</a:t>
            </a:r>
          </a:p>
          <a:p>
            <a:pPr>
              <a:buFont typeface="Calibri" pitchFamily="34" charset="0"/>
              <a:buChar char=" "/>
            </a:pPr>
            <a:endParaRPr lang="en-US" dirty="0"/>
          </a:p>
          <a:p>
            <a:r>
              <a:rPr lang="en-US" dirty="0"/>
              <a:t>Why </a:t>
            </a:r>
            <a:r>
              <a:rPr lang="en-US"/>
              <a:t>is this </a:t>
            </a:r>
            <a:r>
              <a:rPr lang="en-US" dirty="0"/>
              <a:t>law regarding conflict minerals important?</a:t>
            </a:r>
          </a:p>
          <a:p>
            <a:pPr>
              <a:buFont typeface="Calibri" pitchFamily="34" charset="0"/>
              <a:buChar char=" "/>
            </a:pPr>
            <a:endParaRPr lang="en-US" dirty="0"/>
          </a:p>
          <a:p>
            <a:r>
              <a:rPr lang="en-US" dirty="0"/>
              <a:t>Who is affected by this law and who is not?</a:t>
            </a:r>
          </a:p>
          <a:p>
            <a:endParaRPr lang="en-US" dirty="0"/>
          </a:p>
        </p:txBody>
      </p:sp>
      <p:sp>
        <p:nvSpPr>
          <p:cNvPr id="7" name="Text Placeholder 2"/>
          <p:cNvSpPr>
            <a:spLocks noGrp="1"/>
          </p:cNvSpPr>
          <p:nvPr>
            <p:ph type="body" sz="quarter" idx="13"/>
          </p:nvPr>
        </p:nvSpPr>
        <p:spPr>
          <a:xfrm>
            <a:off x="6452936" y="1914365"/>
            <a:ext cx="4680285" cy="3782798"/>
          </a:xfrm>
        </p:spPr>
        <p:txBody>
          <a:bodyPr/>
          <a:lstStyle/>
          <a:p>
            <a:r>
              <a:rPr lang="en-US" dirty="0"/>
              <a:t>Why is RTX concerned with complying with the conflict minerals law?</a:t>
            </a:r>
          </a:p>
          <a:p>
            <a:pPr>
              <a:buFont typeface="Calibri" pitchFamily="34" charset="0"/>
              <a:buChar char=" "/>
            </a:pPr>
            <a:endParaRPr lang="en-US" dirty="0"/>
          </a:p>
          <a:p>
            <a:r>
              <a:rPr lang="en-US" dirty="0"/>
              <a:t>What do you need to know?</a:t>
            </a:r>
          </a:p>
          <a:p>
            <a:pPr>
              <a:buFont typeface="Calibri" pitchFamily="34" charset="0"/>
              <a:buChar char=" "/>
            </a:pPr>
            <a:endParaRPr lang="en-US" dirty="0"/>
          </a:p>
          <a:p>
            <a:r>
              <a:rPr lang="en-US" dirty="0"/>
              <a:t>What do we expect from you?</a:t>
            </a:r>
          </a:p>
          <a:p>
            <a:endParaRPr lang="en-US" dirty="0"/>
          </a:p>
        </p:txBody>
      </p:sp>
      <p:sp>
        <p:nvSpPr>
          <p:cNvPr id="6" name="BJPseudoFooter">
            <a:extLst>
              <a:ext uri="{FF2B5EF4-FFF2-40B4-BE49-F238E27FC236}">
                <a16:creationId xmlns:a16="http://schemas.microsoft.com/office/drawing/2014/main" id="{CAB17322-B897-1FD8-1040-513A0D3157B7}"/>
              </a:ext>
            </a:extLst>
          </p:cNvPr>
          <p:cNvSpPr txBox="1"/>
          <p:nvPr>
            <p:custDataLst>
              <p:tags r:id="rId1"/>
            </p:custDataLst>
          </p:nvPr>
        </p:nvSpPr>
        <p:spPr>
          <a:xfrm>
            <a:off x="3963044" y="6519446"/>
            <a:ext cx="4265911" cy="33855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RTX Corporation (Corporate) - Approved for Public Disclosure
This document does not contain any export controlled technical material/data/information.</a:t>
            </a:r>
          </a:p>
        </p:txBody>
      </p:sp>
    </p:spTree>
    <p:extLst>
      <p:ext uri="{BB962C8B-B14F-4D97-AF65-F5344CB8AC3E}">
        <p14:creationId xmlns:p14="http://schemas.microsoft.com/office/powerpoint/2010/main" val="1411360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7"/>
          </p:nvPr>
        </p:nvSpPr>
        <p:spPr/>
        <p:txBody>
          <a:bodyPr/>
          <a:lstStyle/>
          <a:p>
            <a:r>
              <a:rPr lang="en-US" dirty="0"/>
              <a:t>An overview</a:t>
            </a:r>
          </a:p>
        </p:txBody>
      </p:sp>
      <p:sp>
        <p:nvSpPr>
          <p:cNvPr id="8" name="Title 7"/>
          <p:cNvSpPr>
            <a:spLocks noGrp="1"/>
          </p:cNvSpPr>
          <p:nvPr>
            <p:ph type="title"/>
          </p:nvPr>
        </p:nvSpPr>
        <p:spPr/>
        <p:txBody>
          <a:bodyPr/>
          <a:lstStyle/>
          <a:p>
            <a:r>
              <a:rPr lang="en-US" dirty="0"/>
              <a:t>Dodd-Frank Act	</a:t>
            </a:r>
          </a:p>
        </p:txBody>
      </p:sp>
      <p:sp>
        <p:nvSpPr>
          <p:cNvPr id="3" name="Text Placeholder 2"/>
          <p:cNvSpPr>
            <a:spLocks noGrp="1"/>
          </p:cNvSpPr>
          <p:nvPr>
            <p:ph type="body" sz="quarter" idx="13"/>
          </p:nvPr>
        </p:nvSpPr>
        <p:spPr>
          <a:xfrm>
            <a:off x="685799" y="2008402"/>
            <a:ext cx="10655969" cy="3782798"/>
          </a:xfrm>
        </p:spPr>
        <p:txBody>
          <a:bodyPr/>
          <a:lstStyle/>
          <a:p>
            <a:pPr>
              <a:spcBef>
                <a:spcPct val="50000"/>
              </a:spcBef>
            </a:pPr>
            <a:r>
              <a:rPr lang="en-US" dirty="0"/>
              <a:t>Law and regulations require all U.S. publicly traded companies to determine if the parts/assemblies in their products contain tin, tungsten, tantalum, and/or gold (known as 3T&amp;G or “Conflict Minerals”). </a:t>
            </a:r>
          </a:p>
          <a:p>
            <a:pPr>
              <a:spcBef>
                <a:spcPct val="50000"/>
              </a:spcBef>
            </a:pPr>
            <a:r>
              <a:rPr lang="en-US" dirty="0"/>
              <a:t>If any of these minerals are included in their product, the company must conduct a reasonable inquiry to determine if these minerals originate in the Democratic Republic of the Congo (DRC) or its nine adjoining countries. </a:t>
            </a:r>
          </a:p>
          <a:p>
            <a:endParaRPr lang="en-US" dirty="0"/>
          </a:p>
        </p:txBody>
      </p:sp>
      <p:sp>
        <p:nvSpPr>
          <p:cNvPr id="6" name="BJPseudoFooter">
            <a:extLst>
              <a:ext uri="{FF2B5EF4-FFF2-40B4-BE49-F238E27FC236}">
                <a16:creationId xmlns:a16="http://schemas.microsoft.com/office/drawing/2014/main" id="{BF65E9E9-1594-0F1C-E7CD-99BB7C5D49BD}"/>
              </a:ext>
            </a:extLst>
          </p:cNvPr>
          <p:cNvSpPr txBox="1"/>
          <p:nvPr>
            <p:custDataLst>
              <p:tags r:id="rId1"/>
            </p:custDataLst>
          </p:nvPr>
        </p:nvSpPr>
        <p:spPr>
          <a:xfrm>
            <a:off x="3963044" y="6519446"/>
            <a:ext cx="4265911" cy="33855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RTX Corporation (Corporate) - Approved for Public Disclosure
This document does not contain any export controlled technical material/data/information.</a:t>
            </a:r>
          </a:p>
        </p:txBody>
      </p:sp>
    </p:spTree>
    <p:extLst>
      <p:ext uri="{BB962C8B-B14F-4D97-AF65-F5344CB8AC3E}">
        <p14:creationId xmlns:p14="http://schemas.microsoft.com/office/powerpoint/2010/main" val="2952881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are Conflict Minerals?	</a:t>
            </a:r>
          </a:p>
        </p:txBody>
      </p:sp>
      <p:sp>
        <p:nvSpPr>
          <p:cNvPr id="9" name="Content Placeholder 2"/>
          <p:cNvSpPr txBox="1">
            <a:spLocks/>
          </p:cNvSpPr>
          <p:nvPr/>
        </p:nvSpPr>
        <p:spPr>
          <a:xfrm>
            <a:off x="292608" y="971550"/>
            <a:ext cx="4335540" cy="5373103"/>
          </a:xfrm>
          <a:prstGeom prst="rect">
            <a:avLst/>
          </a:prstGeom>
        </p:spPr>
        <p:txBody>
          <a:bodyPr numCol="2">
            <a:noAutofit/>
          </a:bodyPr>
          <a:lstStyle>
            <a:lvl1pPr marL="219456"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1200"/>
              </a:spcBef>
              <a:buFont typeface="Arial" panose="020B0604020202020204" pitchFamily="34" charset="0"/>
              <a:buNone/>
            </a:pPr>
            <a:endParaRPr lang="en-US" sz="100" dirty="0"/>
          </a:p>
        </p:txBody>
      </p:sp>
      <p:sp>
        <p:nvSpPr>
          <p:cNvPr id="6" name="Rectangle 5"/>
          <p:cNvSpPr/>
          <p:nvPr/>
        </p:nvSpPr>
        <p:spPr>
          <a:xfrm>
            <a:off x="834187" y="1199147"/>
            <a:ext cx="2735179" cy="2462213"/>
          </a:xfrm>
          <a:prstGeom prst="rect">
            <a:avLst/>
          </a:prstGeom>
        </p:spPr>
        <p:txBody>
          <a:bodyPr wrap="square">
            <a:spAutoFit/>
          </a:bodyPr>
          <a:lstStyle/>
          <a:p>
            <a:pPr>
              <a:spcBef>
                <a:spcPts val="1200"/>
              </a:spcBef>
            </a:pPr>
            <a:r>
              <a:rPr lang="en-US" dirty="0"/>
              <a:t>The SEC defined four minerals as “conflict minerals” (regardless of origin):</a:t>
            </a:r>
          </a:p>
          <a:p>
            <a:pPr>
              <a:spcBef>
                <a:spcPts val="1200"/>
              </a:spcBef>
            </a:pPr>
            <a:r>
              <a:rPr lang="en-US" b="1" dirty="0"/>
              <a:t>Tin </a:t>
            </a:r>
            <a:br>
              <a:rPr lang="en-US" b="1" dirty="0"/>
            </a:br>
            <a:r>
              <a:rPr lang="en-US" b="1" dirty="0"/>
              <a:t>Tantalum</a:t>
            </a:r>
            <a:br>
              <a:rPr lang="en-US" b="1" dirty="0"/>
            </a:br>
            <a:r>
              <a:rPr lang="en-US" b="1" dirty="0"/>
              <a:t>Tungsten</a:t>
            </a:r>
            <a:br>
              <a:rPr lang="en-US" b="1" dirty="0"/>
            </a:br>
            <a:r>
              <a:rPr lang="en-US" b="1" dirty="0"/>
              <a:t>Gold</a:t>
            </a:r>
          </a:p>
        </p:txBody>
      </p:sp>
      <p:sp>
        <p:nvSpPr>
          <p:cNvPr id="10" name="Rectangle 9"/>
          <p:cNvSpPr/>
          <p:nvPr/>
        </p:nvSpPr>
        <p:spPr>
          <a:xfrm>
            <a:off x="3874164" y="1195888"/>
            <a:ext cx="2735179" cy="3370153"/>
          </a:xfrm>
          <a:prstGeom prst="rect">
            <a:avLst/>
          </a:prstGeom>
        </p:spPr>
        <p:txBody>
          <a:bodyPr wrap="square">
            <a:spAutoFit/>
          </a:bodyPr>
          <a:lstStyle/>
          <a:p>
            <a:pPr marL="0" lvl="1" indent="-223838">
              <a:spcBef>
                <a:spcPts val="1200"/>
              </a:spcBef>
              <a:spcAft>
                <a:spcPts val="600"/>
              </a:spcAft>
              <a:buNone/>
            </a:pPr>
            <a:r>
              <a:rPr lang="en-US" sz="1600" dirty="0"/>
              <a:t>The SEC defined “Covered Countries” as minerals sourced from the DRC or an adjoining country: </a:t>
            </a:r>
          </a:p>
          <a:p>
            <a:pPr marL="0" lvl="1">
              <a:buNone/>
            </a:pPr>
            <a:r>
              <a:rPr lang="en-US" sz="1600" b="1" dirty="0"/>
              <a:t>Angola	</a:t>
            </a:r>
          </a:p>
          <a:p>
            <a:pPr marL="0" lvl="1">
              <a:spcBef>
                <a:spcPts val="0"/>
              </a:spcBef>
              <a:buNone/>
            </a:pPr>
            <a:r>
              <a:rPr lang="en-US" sz="1600" b="1" dirty="0"/>
              <a:t>Burundi</a:t>
            </a:r>
          </a:p>
          <a:p>
            <a:pPr marL="0" lvl="1">
              <a:spcBef>
                <a:spcPts val="0"/>
              </a:spcBef>
              <a:buNone/>
            </a:pPr>
            <a:r>
              <a:rPr lang="en-US" sz="1600" b="1" dirty="0"/>
              <a:t>Central African Republic</a:t>
            </a:r>
          </a:p>
          <a:p>
            <a:pPr marL="0" lvl="1">
              <a:spcBef>
                <a:spcPts val="0"/>
              </a:spcBef>
              <a:buNone/>
            </a:pPr>
            <a:r>
              <a:rPr lang="en-US" sz="1600" b="1" dirty="0"/>
              <a:t>Republic of the Congo</a:t>
            </a:r>
          </a:p>
          <a:p>
            <a:pPr marL="0" lvl="1">
              <a:spcBef>
                <a:spcPts val="0"/>
              </a:spcBef>
              <a:buNone/>
            </a:pPr>
            <a:r>
              <a:rPr lang="en-US" sz="1600" b="1" dirty="0"/>
              <a:t>Rwanda</a:t>
            </a:r>
          </a:p>
          <a:p>
            <a:pPr marL="0" lvl="1">
              <a:spcBef>
                <a:spcPts val="0"/>
              </a:spcBef>
              <a:buNone/>
            </a:pPr>
            <a:r>
              <a:rPr lang="en-US" sz="1600" b="1" dirty="0"/>
              <a:t>South Sudan</a:t>
            </a:r>
          </a:p>
          <a:p>
            <a:pPr marL="0" lvl="1">
              <a:spcBef>
                <a:spcPts val="0"/>
              </a:spcBef>
              <a:buNone/>
            </a:pPr>
            <a:r>
              <a:rPr lang="en-US" sz="1600" b="1" dirty="0"/>
              <a:t>Tanzania</a:t>
            </a:r>
          </a:p>
          <a:p>
            <a:pPr marL="0" lvl="1">
              <a:spcBef>
                <a:spcPts val="0"/>
              </a:spcBef>
              <a:buNone/>
            </a:pPr>
            <a:r>
              <a:rPr lang="en-US" sz="1600" b="1" dirty="0"/>
              <a:t>Uganda</a:t>
            </a:r>
          </a:p>
          <a:p>
            <a:pPr marL="0" lvl="1">
              <a:spcBef>
                <a:spcPts val="0"/>
              </a:spcBef>
              <a:buNone/>
            </a:pPr>
            <a:r>
              <a:rPr lang="en-US" sz="1600" b="1" dirty="0"/>
              <a:t>Zambia</a:t>
            </a:r>
            <a:endParaRPr lang="en-US" b="1" dirty="0"/>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7170821" y="1195887"/>
            <a:ext cx="3802173" cy="4250407"/>
          </a:xfrm>
          <a:prstGeom prst="rect">
            <a:avLst/>
          </a:prstGeom>
        </p:spPr>
      </p:pic>
      <p:sp>
        <p:nvSpPr>
          <p:cNvPr id="5" name="BJPseudoFooter">
            <a:extLst>
              <a:ext uri="{FF2B5EF4-FFF2-40B4-BE49-F238E27FC236}">
                <a16:creationId xmlns:a16="http://schemas.microsoft.com/office/drawing/2014/main" id="{E17E3DFA-4308-004A-11E7-8BEF11012A01}"/>
              </a:ext>
            </a:extLst>
          </p:cNvPr>
          <p:cNvSpPr txBox="1"/>
          <p:nvPr>
            <p:custDataLst>
              <p:tags r:id="rId1"/>
            </p:custDataLst>
          </p:nvPr>
        </p:nvSpPr>
        <p:spPr>
          <a:xfrm>
            <a:off x="3963044" y="6519446"/>
            <a:ext cx="4265911" cy="33855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RTX Corporation (Corporate) - Approved for Public Disclosure
This document does not contain any export controlled technical material/data/information.</a:t>
            </a:r>
          </a:p>
        </p:txBody>
      </p:sp>
    </p:spTree>
    <p:extLst>
      <p:ext uri="{BB962C8B-B14F-4D97-AF65-F5344CB8AC3E}">
        <p14:creationId xmlns:p14="http://schemas.microsoft.com/office/powerpoint/2010/main" val="2624655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Compliance Timeline</a:t>
            </a:r>
          </a:p>
        </p:txBody>
      </p:sp>
      <p:sp>
        <p:nvSpPr>
          <p:cNvPr id="3" name="Text Placeholder 2"/>
          <p:cNvSpPr>
            <a:spLocks noGrp="1"/>
          </p:cNvSpPr>
          <p:nvPr>
            <p:ph type="body" sz="quarter" idx="13"/>
          </p:nvPr>
        </p:nvSpPr>
        <p:spPr>
          <a:xfrm>
            <a:off x="685799" y="2008402"/>
            <a:ext cx="4680285" cy="3782798"/>
          </a:xfrm>
        </p:spPr>
        <p:txBody>
          <a:bodyPr/>
          <a:lstStyle/>
          <a:p>
            <a:pPr marL="0" indent="0">
              <a:buNone/>
            </a:pPr>
            <a:r>
              <a:rPr lang="en-US" b="1" u="sng" dirty="0"/>
              <a:t>Key Dates</a:t>
            </a:r>
            <a:r>
              <a:rPr lang="en-US" dirty="0"/>
              <a:t> </a:t>
            </a:r>
          </a:p>
          <a:p>
            <a:r>
              <a:rPr lang="en-US" b="1" dirty="0"/>
              <a:t>The</a:t>
            </a:r>
            <a:r>
              <a:rPr lang="en-US" dirty="0"/>
              <a:t> </a:t>
            </a:r>
            <a:r>
              <a:rPr lang="en-US" b="1" dirty="0"/>
              <a:t>law went into effect Jan 1, 2013, </a:t>
            </a:r>
            <a:r>
              <a:rPr lang="en-US" dirty="0"/>
              <a:t>and RTX has implemented</a:t>
            </a:r>
            <a:r>
              <a:rPr lang="en-US" dirty="0">
                <a:solidFill>
                  <a:srgbClr val="FF0000"/>
                </a:solidFill>
              </a:rPr>
              <a:t> </a:t>
            </a:r>
            <a:r>
              <a:rPr lang="en-US" dirty="0"/>
              <a:t>its conflict minerals program</a:t>
            </a:r>
          </a:p>
          <a:p>
            <a:r>
              <a:rPr lang="en-US" b="1" dirty="0"/>
              <a:t>RTX</a:t>
            </a:r>
            <a:r>
              <a:rPr lang="en-US" dirty="0"/>
              <a:t> </a:t>
            </a:r>
            <a:r>
              <a:rPr lang="en-US" b="1" dirty="0"/>
              <a:t>must file its annual conflict minerals disclosure with the SEC on May 31</a:t>
            </a:r>
            <a:endParaRPr lang="en-US" dirty="0"/>
          </a:p>
          <a:p>
            <a:endParaRPr lang="en-US" dirty="0"/>
          </a:p>
        </p:txBody>
      </p:sp>
      <p:sp>
        <p:nvSpPr>
          <p:cNvPr id="7" name="Text Placeholder 2"/>
          <p:cNvSpPr>
            <a:spLocks noGrp="1"/>
          </p:cNvSpPr>
          <p:nvPr>
            <p:ph type="body" sz="quarter" idx="13"/>
          </p:nvPr>
        </p:nvSpPr>
        <p:spPr>
          <a:xfrm>
            <a:off x="6452936" y="1914365"/>
            <a:ext cx="4680285" cy="3782798"/>
          </a:xfrm>
        </p:spPr>
        <p:txBody>
          <a:bodyPr/>
          <a:lstStyle/>
          <a:p>
            <a:pPr marL="0" indent="0">
              <a:buNone/>
            </a:pPr>
            <a:r>
              <a:rPr lang="en-US" b="1" u="sng" dirty="0"/>
              <a:t>Obligations</a:t>
            </a:r>
          </a:p>
          <a:p>
            <a:r>
              <a:rPr lang="en-US" b="1" dirty="0"/>
              <a:t>RTX is obligated to comply </a:t>
            </a:r>
            <a:r>
              <a:rPr lang="en-US" dirty="0"/>
              <a:t>with the conflict minerals rule and has processes and systems to support compliance with the conflict minerals rule </a:t>
            </a:r>
          </a:p>
          <a:p>
            <a:r>
              <a:rPr lang="en-US" b="1" dirty="0"/>
              <a:t>Supplier cooperation is essential </a:t>
            </a:r>
            <a:r>
              <a:rPr lang="en-US" dirty="0"/>
              <a:t>to this ongoing compliance effort</a:t>
            </a:r>
          </a:p>
          <a:p>
            <a:endParaRPr lang="en-US" dirty="0"/>
          </a:p>
        </p:txBody>
      </p:sp>
      <p:sp>
        <p:nvSpPr>
          <p:cNvPr id="6" name="BJPseudoFooter">
            <a:extLst>
              <a:ext uri="{FF2B5EF4-FFF2-40B4-BE49-F238E27FC236}">
                <a16:creationId xmlns:a16="http://schemas.microsoft.com/office/drawing/2014/main" id="{A83161EB-36FE-7823-346E-8EFE28E543B1}"/>
              </a:ext>
            </a:extLst>
          </p:cNvPr>
          <p:cNvSpPr txBox="1"/>
          <p:nvPr>
            <p:custDataLst>
              <p:tags r:id="rId1"/>
            </p:custDataLst>
          </p:nvPr>
        </p:nvSpPr>
        <p:spPr>
          <a:xfrm>
            <a:off x="3963044" y="6519446"/>
            <a:ext cx="4265911" cy="33855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RTX Corporation (Corporate) - Approved for Public Disclosure
This document does not contain any export controlled technical material/data/information.</a:t>
            </a:r>
          </a:p>
        </p:txBody>
      </p:sp>
    </p:spTree>
    <p:extLst>
      <p:ext uri="{BB962C8B-B14F-4D97-AF65-F5344CB8AC3E}">
        <p14:creationId xmlns:p14="http://schemas.microsoft.com/office/powerpoint/2010/main" val="3223153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RTX Business Units</a:t>
            </a:r>
          </a:p>
        </p:txBody>
      </p:sp>
      <p:pic>
        <p:nvPicPr>
          <p:cNvPr id="9" name="Picture 8">
            <a:extLst>
              <a:ext uri="{FF2B5EF4-FFF2-40B4-BE49-F238E27FC236}">
                <a16:creationId xmlns:a16="http://schemas.microsoft.com/office/drawing/2014/main" id="{6E4ED563-5DE6-BAAD-D4DB-87026E0D5A6C}"/>
              </a:ext>
            </a:extLst>
          </p:cNvPr>
          <p:cNvPicPr>
            <a:picLocks noChangeAspect="1"/>
          </p:cNvPicPr>
          <p:nvPr/>
        </p:nvPicPr>
        <p:blipFill>
          <a:blip r:embed="rId4"/>
          <a:stretch>
            <a:fillRect/>
          </a:stretch>
        </p:blipFill>
        <p:spPr>
          <a:xfrm>
            <a:off x="2335663" y="2193745"/>
            <a:ext cx="7792555" cy="2470510"/>
          </a:xfrm>
          <a:prstGeom prst="rect">
            <a:avLst/>
          </a:prstGeom>
        </p:spPr>
      </p:pic>
      <p:sp>
        <p:nvSpPr>
          <p:cNvPr id="5" name="BJPseudoFooter">
            <a:extLst>
              <a:ext uri="{FF2B5EF4-FFF2-40B4-BE49-F238E27FC236}">
                <a16:creationId xmlns:a16="http://schemas.microsoft.com/office/drawing/2014/main" id="{49087E0B-4439-EE4B-391A-0ED1A623B299}"/>
              </a:ext>
            </a:extLst>
          </p:cNvPr>
          <p:cNvSpPr txBox="1"/>
          <p:nvPr>
            <p:custDataLst>
              <p:tags r:id="rId1"/>
            </p:custDataLst>
          </p:nvPr>
        </p:nvSpPr>
        <p:spPr>
          <a:xfrm>
            <a:off x="3963044" y="6519446"/>
            <a:ext cx="4265911" cy="33855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RTX Corporation (Corporate) - Approved for Public Disclosure
This document does not contain any export controlled technical material/data/information.</a:t>
            </a:r>
          </a:p>
        </p:txBody>
      </p:sp>
    </p:spTree>
    <p:extLst>
      <p:ext uri="{BB962C8B-B14F-4D97-AF65-F5344CB8AC3E}">
        <p14:creationId xmlns:p14="http://schemas.microsoft.com/office/powerpoint/2010/main" val="3379759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Most Private&#10;This document does not contain technology or technical data controlled under either the U.S. International Traffic in Arms Regulations or the U.S. Export Administration Regulations."/>
  <p:tag name="BJHEADERFOOTERTEXTMARKING" val="Raytheon Most Private&#10;This document does not contain technology or technical data controlled under either the U.S. International Traffic in Arms Regulations or the U.S. Export Administration Regulations."/>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Approved for Public Disclosure&#10;This document does not contain any export controlled technical material/data/information."/>
  <p:tag name="BJHEADERFOOTERTEXTMARKING" val="RTX Corporation (Corporate) - Approved for Public Disclosure&#10;This document does not contain any export controlled technical material/data/information."/>
</p:tagLst>
</file>

<file path=ppt/theme/theme1.xml><?xml version="1.0" encoding="utf-8"?>
<a:theme xmlns:a="http://schemas.openxmlformats.org/drawingml/2006/main" name="RTX Masters: Content">
  <a:themeElements>
    <a:clrScheme name="RTX ACCENT COLORS">
      <a:dk1>
        <a:sysClr val="windowText" lastClr="000000"/>
      </a:dk1>
      <a:lt1>
        <a:sysClr val="window" lastClr="FFFFFF"/>
      </a:lt1>
      <a:dk2>
        <a:srgbClr val="CE1126"/>
      </a:dk2>
      <a:lt2>
        <a:srgbClr val="E0E1DD"/>
      </a:lt2>
      <a:accent1>
        <a:srgbClr val="616365"/>
      </a:accent1>
      <a:accent2>
        <a:srgbClr val="B7A99A"/>
      </a:accent2>
      <a:accent3>
        <a:srgbClr val="7BA7BC"/>
      </a:accent3>
      <a:accent4>
        <a:srgbClr val="EFB661"/>
      </a:accent4>
      <a:accent5>
        <a:srgbClr val="908CC2"/>
      </a:accent5>
      <a:accent6>
        <a:srgbClr val="9ABEC0"/>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X-PPT-Template.potx" id="{12F1D7A2-8B07-461D-9F49-BCABC9C5FDD1}" vid="{818B96F1-FFA6-44BB-8E3A-463EBF87FD7C}"/>
    </a:ext>
  </a:extLst>
</a:theme>
</file>

<file path=ppt/theme/theme2.xml><?xml version="1.0" encoding="utf-8"?>
<a:theme xmlns:a="http://schemas.openxmlformats.org/drawingml/2006/main" name="1_RTX Masters: Content">
  <a:themeElements>
    <a:clrScheme name="RTX ACCENT COLORS">
      <a:dk1>
        <a:sysClr val="windowText" lastClr="000000"/>
      </a:dk1>
      <a:lt1>
        <a:sysClr val="window" lastClr="FFFFFF"/>
      </a:lt1>
      <a:dk2>
        <a:srgbClr val="CE1126"/>
      </a:dk2>
      <a:lt2>
        <a:srgbClr val="E0E1DD"/>
      </a:lt2>
      <a:accent1>
        <a:srgbClr val="616365"/>
      </a:accent1>
      <a:accent2>
        <a:srgbClr val="B7A99A"/>
      </a:accent2>
      <a:accent3>
        <a:srgbClr val="7BA7BC"/>
      </a:accent3>
      <a:accent4>
        <a:srgbClr val="EFB661"/>
      </a:accent4>
      <a:accent5>
        <a:srgbClr val="908CC2"/>
      </a:accent5>
      <a:accent6>
        <a:srgbClr val="9ABEC0"/>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X-PPT-Template.potx" id="{12F1D7A2-8B07-461D-9F49-BCABC9C5FDD1}" vid="{818B96F1-FFA6-44BB-8E3A-463EBF87FD7C}"/>
    </a:ext>
  </a:extLst>
</a:theme>
</file>

<file path=ppt/theme/theme3.xml><?xml version="1.0" encoding="utf-8"?>
<a:theme xmlns:a="http://schemas.openxmlformats.org/drawingml/2006/main" name="2_RTX Masters: Content">
  <a:themeElements>
    <a:clrScheme name="RTX ACCENT COLORS">
      <a:dk1>
        <a:sysClr val="windowText" lastClr="000000"/>
      </a:dk1>
      <a:lt1>
        <a:sysClr val="window" lastClr="FFFFFF"/>
      </a:lt1>
      <a:dk2>
        <a:srgbClr val="CE1126"/>
      </a:dk2>
      <a:lt2>
        <a:srgbClr val="E0E1DD"/>
      </a:lt2>
      <a:accent1>
        <a:srgbClr val="616365"/>
      </a:accent1>
      <a:accent2>
        <a:srgbClr val="B7A99A"/>
      </a:accent2>
      <a:accent3>
        <a:srgbClr val="7BA7BC"/>
      </a:accent3>
      <a:accent4>
        <a:srgbClr val="EFB661"/>
      </a:accent4>
      <a:accent5>
        <a:srgbClr val="908CC2"/>
      </a:accent5>
      <a:accent6>
        <a:srgbClr val="9ABEC0"/>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X-PPT-Template.potx" id="{12F1D7A2-8B07-461D-9F49-BCABC9C5FDD1}" vid="{818B96F1-FFA6-44BB-8E3A-463EBF87FD7C}"/>
    </a:ext>
  </a:extLst>
</a:theme>
</file>

<file path=ppt/theme/theme4.xml><?xml version="1.0" encoding="utf-8"?>
<a:theme xmlns:a="http://schemas.openxmlformats.org/drawingml/2006/main" name="Title Slides">
  <a:themeElements>
    <a:clrScheme name="1: RTX PRIMARY PALETTE">
      <a:dk1>
        <a:sysClr val="windowText" lastClr="000000"/>
      </a:dk1>
      <a:lt1>
        <a:sysClr val="window" lastClr="FFFFFF"/>
      </a:lt1>
      <a:dk2>
        <a:srgbClr val="CE1126"/>
      </a:dk2>
      <a:lt2>
        <a:srgbClr val="FFFFFF"/>
      </a:lt2>
      <a:accent1>
        <a:srgbClr val="000000"/>
      </a:accent1>
      <a:accent2>
        <a:srgbClr val="63666A"/>
      </a:accent2>
      <a:accent3>
        <a:srgbClr val="B1B3B3"/>
      </a:accent3>
      <a:accent4>
        <a:srgbClr val="D9D9D6"/>
      </a:accent4>
      <a:accent5>
        <a:srgbClr val="F7F7F7"/>
      </a:accent5>
      <a:accent6>
        <a:srgbClr val="FFFFFF"/>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70598408-320C-419A-B867-164997B574D8}" vid="{B7DEA2C7-3A26-4E6B-A30D-56916814BF3B}"/>
    </a:ext>
  </a:extLst>
</a:theme>
</file>

<file path=ppt/theme/theme5.xml><?xml version="1.0" encoding="utf-8"?>
<a:theme xmlns:a="http://schemas.openxmlformats.org/drawingml/2006/main" name="3_RTX Masters: Content">
  <a:themeElements>
    <a:clrScheme name="RTX">
      <a:dk1>
        <a:sysClr val="windowText" lastClr="000000"/>
      </a:dk1>
      <a:lt1>
        <a:sysClr val="window" lastClr="FFFFFF"/>
      </a:lt1>
      <a:dk2>
        <a:srgbClr val="000000"/>
      </a:dk2>
      <a:lt2>
        <a:srgbClr val="FFFFFF"/>
      </a:lt2>
      <a:accent1>
        <a:srgbClr val="D9D9D6"/>
      </a:accent1>
      <a:accent2>
        <a:srgbClr val="B1B3B3"/>
      </a:accent2>
      <a:accent3>
        <a:srgbClr val="63666A"/>
      </a:accent3>
      <a:accent4>
        <a:srgbClr val="7BA7BC"/>
      </a:accent4>
      <a:accent5>
        <a:srgbClr val="B7A99A"/>
      </a:accent5>
      <a:accent6>
        <a:srgbClr val="CE1126"/>
      </a:accent6>
      <a:hlink>
        <a:srgbClr val="CE1126"/>
      </a:hlink>
      <a:folHlink>
        <a:srgbClr val="6163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X_16x9_2023_v1.pptx" id="{35F2209A-A3B6-4519-B219-7F61085B73B5}" vid="{29D52DCA-0BD4-4956-8669-7F0DC335F8A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j48ZWxlbWVudCB1aWQ9IjBlZTQzMTZlLWY2ZGUtNGIzNi05MTMzLTM2OWIyOTU1MDJhYSIgdmFsdWU9IiIgeG1sbnM9Imh0dHA6Ly93d3cuYm9sZG9uamFtZXMuY29tLzIwMDgvMDEvc2llL2ludGVybmFsL2xhYmVsIiAvPjxlbGVtZW50IHVpZD0iYmJhOTRjNjUtYWMzZC00ZjM0LWIyZTEtOGRlMTFlZjZmMDFjIiB2YWx1ZT0iIiB4bWxucz0iaHR0cDovL3d3dy5ib2xkb25qYW1lcy5jb20vMjAwOC8wMS9zaWUvaW50ZXJuYWwvbGFiZWwiIC8+PGVsZW1lbnQgdWlkPSI2OWQwMGFjZC04OWM0LTQ0ZTAtODRhZS1lNThkYTE3ZjQ4NWMiIHZhbHVlPSIiIHhtbG5zPSJodHRwOi8vd3d3LmJvbGRvbmphbWVzLmNvbS8yMDA4LzAxL3NpZS9pbnRlcm5hbC9sYWJlbCIgLz48ZWxlbWVudCB1aWQ9ImJjMmI3YzAxLTZkYjEtNGU3ZC04OGQxLWZjNjE2NzRmODZmZCIgdmFsdWU9IiIgeG1sbnM9Imh0dHA6Ly93d3cuYm9sZG9uamFtZXMuY29tLzIwMDgvMDEvc2llL2ludGVybmFsL2xhYmVsIiAvPjxlbGVtZW50IHVpZD0iNzFmNGYyY2EtOTMzNi00OTcwLWEwMDYtMTkyZDdhODA1MTY0IiB2YWx1ZT0iIiB4bWxucz0iaHR0cDovL3d3dy5ib2xkb25qYW1lcy5jb20vMjAwOC8wMS9zaWUvaW50ZXJuYWwvbGFiZWwiIC8+PC9zaXNsPjxVc2VyTmFtZT5BRFhVXEUyMTEwNTM4NzwvVXNlck5hbWU+PERhdGVUaW1lPjkvMjQvMjAyNCAzOjE4OjQ4IFBNPC9EYXRlVGltZT48TGFiZWxTdHJpbmc+RXhwb3J0IENvbnRyb2wgQ291bnRyeTogVVMgIHwgQXBwcm92ZWQgZm9yIFB1YmxpYyBEaXNjbG9zdXJlIHwgUlRYIENvcnBvcmF0aW9uIChDb3Jwb3JhdGUpIHwgT3RoZXIgSW5mb3JtYXRpb24gKE5vdCBSZXF1aXJpbmcgYW4gRXhwb3J0IENvbnRyb2wgTWFya2luZykgfCBQZXIgUlRYIFBvbGljeSAoR0NQLTE0KTwvTGFiZWxTdHJpbmc+PC9pdGVtPjwvbGFiZWxIaXN0b3J5Pg==</Value>
</WrappedLabelHistory>
</file>

<file path=customXml/item2.xml><?xml version="1.0" encoding="utf-8"?>
<sisl xmlns:xsi="http://www.w3.org/2001/XMLSchema-instance" xmlns:xsd="http://www.w3.org/2001/XMLSchema" xmlns="http://www.boldonjames.com/2008/01/sie/internal/label" sislVersion="0" policy="cde53ac1-bf5f-4aae-9cf1-07509e23a4b0" origin="userSelected">
  <element uid="0ee4316e-f6de-4b36-9133-369b295502aa" value=""/>
  <element uid="bba94c65-ac3d-4f34-b2e1-8de11ef6f01c" value=""/>
  <element uid="69d00acd-89c4-44e0-84ae-e58da17f485c" value=""/>
  <element uid="bc2b7c01-6db1-4e7d-88d1-fc61674f86fd" value=""/>
  <element uid="71f4f2ca-9336-4970-a006-192d7a805164" value=""/>
</sisl>
</file>

<file path=customXml/itemProps1.xml><?xml version="1.0" encoding="utf-8"?>
<ds:datastoreItem xmlns:ds="http://schemas.openxmlformats.org/officeDocument/2006/customXml" ds:itemID="{271BDF41-A330-4FCF-A3C2-7459A60E1F1C}">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C96849E9-1541-4015-9BA5-EEAC549D8185}">
  <ds:schemaRefs>
    <ds:schemaRef ds:uri="http://www.w3.org/2001/XMLSchema"/>
    <ds:schemaRef ds:uri="http://www.boldonjames.com/2008/01/sie/internal/label"/>
  </ds:schemaRefs>
</ds:datastoreItem>
</file>

<file path=docMetadata/LabelInfo.xml><?xml version="1.0" encoding="utf-8"?>
<clbl:labelList xmlns:clbl="http://schemas.microsoft.com/office/2020/mipLabelMetadata">
  <clbl:label id="{4447dd6a-a4a1-440b-a6a3-9124ef1ee017}" enabled="1" method="Privileged" siteId="{7a18110d-ef9b-4274-acef-e62ab0fe28ed}" contentBits="0" removed="0"/>
</clbl:labelList>
</file>

<file path=docProps/app.xml><?xml version="1.0" encoding="utf-8"?>
<Properties xmlns="http://schemas.openxmlformats.org/officeDocument/2006/extended-properties" xmlns:vt="http://schemas.openxmlformats.org/officeDocument/2006/docPropsVTypes">
  <TotalTime>739</TotalTime>
  <Words>2887</Words>
  <Application>Microsoft Office PowerPoint</Application>
  <PresentationFormat>Widescreen</PresentationFormat>
  <Paragraphs>178</Paragraphs>
  <Slides>12</Slides>
  <Notes>12</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12</vt:i4>
      </vt:variant>
    </vt:vector>
  </HeadingPairs>
  <TitlesOfParts>
    <vt:vector size="19" baseType="lpstr">
      <vt:lpstr>Arial</vt:lpstr>
      <vt:lpstr>Calibri</vt:lpstr>
      <vt:lpstr>RTX Masters: Content</vt:lpstr>
      <vt:lpstr>1_RTX Masters: Content</vt:lpstr>
      <vt:lpstr>2_RTX Masters: Content</vt:lpstr>
      <vt:lpstr>Title Slides</vt:lpstr>
      <vt:lpstr>3_RTX Masters: Content</vt:lpstr>
      <vt:lpstr>Supplier training Presentation </vt:lpstr>
      <vt:lpstr>Supplier Training Module  Conflict Minerals Compliance  September 19, 2024 </vt:lpstr>
      <vt:lpstr>Agenda</vt:lpstr>
      <vt:lpstr>Introduction </vt:lpstr>
      <vt:lpstr>Purpose </vt:lpstr>
      <vt:lpstr>Dodd-Frank Act </vt:lpstr>
      <vt:lpstr>What are Conflict Minerals? </vt:lpstr>
      <vt:lpstr>Compliance Timeline</vt:lpstr>
      <vt:lpstr>RTX Business Units</vt:lpstr>
      <vt:lpstr>RTX’s Obligations </vt:lpstr>
      <vt:lpstr>What we expect from you: </vt:lpstr>
      <vt:lpstr>Useful Links: </vt:lpstr>
    </vt:vector>
  </TitlesOfParts>
  <Company>United Technologies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rtnipcontrolcode:public|rtnipcontrolcodevm:rtxpogc035|rtnexportcontrolcountry:usa|rtnexportcontrolcode:otherinfo|rtnexportcontrolcodevm:gcpogc14</dc:subject>
  <dc:creator>IngaLee Puentes</dc:creator>
  <cp:lastModifiedBy>Kelsey Grady</cp:lastModifiedBy>
  <cp:revision>27</cp:revision>
  <dcterms:created xsi:type="dcterms:W3CDTF">2020-10-06T18:19:20Z</dcterms:created>
  <dcterms:modified xsi:type="dcterms:W3CDTF">2024-09-25T00:12:29Z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447dd6a-a4a1-440b-a6a3-9124ef1ee017_Enabled">
    <vt:lpwstr>true</vt:lpwstr>
  </property>
  <property fmtid="{D5CDD505-2E9C-101B-9397-08002B2CF9AE}" pid="3" name="MSIP_Label_4447dd6a-a4a1-440b-a6a3-9124ef1ee017_SetDate">
    <vt:lpwstr>2022-10-31T18:52:54Z</vt:lpwstr>
  </property>
  <property fmtid="{D5CDD505-2E9C-101B-9397-08002B2CF9AE}" pid="4" name="MSIP_Label_4447dd6a-a4a1-440b-a6a3-9124ef1ee017_Method">
    <vt:lpwstr>Privileged</vt:lpwstr>
  </property>
  <property fmtid="{D5CDD505-2E9C-101B-9397-08002B2CF9AE}" pid="5" name="MSIP_Label_4447dd6a-a4a1-440b-a6a3-9124ef1ee017_Name">
    <vt:lpwstr>NO TECH DATA</vt:lpwstr>
  </property>
  <property fmtid="{D5CDD505-2E9C-101B-9397-08002B2CF9AE}" pid="6" name="MSIP_Label_4447dd6a-a4a1-440b-a6a3-9124ef1ee017_SiteId">
    <vt:lpwstr>7a18110d-ef9b-4274-acef-e62ab0fe28ed</vt:lpwstr>
  </property>
  <property fmtid="{D5CDD505-2E9C-101B-9397-08002B2CF9AE}" pid="7" name="MSIP_Label_4447dd6a-a4a1-440b-a6a3-9124ef1ee017_ActionId">
    <vt:lpwstr>df85d50f-b039-461f-97eb-83e382277c6e</vt:lpwstr>
  </property>
  <property fmtid="{D5CDD505-2E9C-101B-9397-08002B2CF9AE}" pid="8" name="MSIP_Label_4447dd6a-a4a1-440b-a6a3-9124ef1ee017_ContentBits">
    <vt:lpwstr>0</vt:lpwstr>
  </property>
  <property fmtid="{D5CDD505-2E9C-101B-9397-08002B2CF9AE}" pid="9" name="TitusGUID">
    <vt:lpwstr>e0800e7c-dee6-476e-b0ff-d47a00cbd8a2</vt:lpwstr>
  </property>
  <property fmtid="{D5CDD505-2E9C-101B-9397-08002B2CF9AE}" pid="10" name="docIndexRef">
    <vt:lpwstr>5634a710-b5f4-43dd-8266-eceb887fa336</vt:lpwstr>
  </property>
  <property fmtid="{D5CDD505-2E9C-101B-9397-08002B2CF9AE}" pid="11" name="bjClsUserRVM">
    <vt:lpwstr>[]</vt:lpwstr>
  </property>
  <property fmtid="{D5CDD505-2E9C-101B-9397-08002B2CF9AE}" pid="12" name="bjSaver">
    <vt:lpwstr>OGSYFEpCUJ6pQztX4zE2XlEMpBGR7ZaY</vt:lpwstr>
  </property>
  <property fmtid="{D5CDD505-2E9C-101B-9397-08002B2CF9AE}" pid="13" name="bjDocumentLabelXML">
    <vt:lpwstr>&lt;?xml version="1.0" encoding="us-ascii"?&gt;&lt;sisl xmlns:xsi="http://www.w3.org/2001/XMLSchema-instance" xmlns:xsd="http://www.w3.org/2001/XMLSchema" sislVersion="0" policy="cde53ac1-bf5f-4aae-9cf1-07509e23a4b0" origin="userSelected" xmlns="http://www.boldonj</vt:lpwstr>
  </property>
  <property fmtid="{D5CDD505-2E9C-101B-9397-08002B2CF9AE}" pid="14" name="bjDocumentLabelXML-0">
    <vt:lpwstr>ames.com/2008/01/sie/internal/label"&gt;&lt;element uid="0ee4316e-f6de-4b36-9133-369b295502aa" value="" /&gt;&lt;element uid="bba94c65-ac3d-4f34-b2e1-8de11ef6f01c" value="" /&gt;&lt;element uid="69d00acd-89c4-44e0-84ae-e58da17f485c" value="" /&gt;&lt;element uid="bc2b7c01-6db1-4</vt:lpwstr>
  </property>
  <property fmtid="{D5CDD505-2E9C-101B-9397-08002B2CF9AE}" pid="15" name="bjDocumentLabelXML-1">
    <vt:lpwstr>e7d-88d1-fc61674f86fd" value="" /&gt;&lt;element uid="71f4f2ca-9336-4970-a006-192d7a805164" value="" /&gt;&lt;/sisl&gt;</vt:lpwstr>
  </property>
  <property fmtid="{D5CDD505-2E9C-101B-9397-08002B2CF9AE}" pid="16" name="bjDocumentSecurityLabel">
    <vt:lpwstr>Export Control Country: US  | Approved for Public Disclosure | RTX Corporation (Corporate) | Other Information (Not Requiring an Export Control Marking) | Per RTX Policy (GCP-14)</vt:lpwstr>
  </property>
  <property fmtid="{D5CDD505-2E9C-101B-9397-08002B2CF9AE}" pid="17" name="rtnipcontrolcodevm">
    <vt:lpwstr>rtxpogc035</vt:lpwstr>
  </property>
  <property fmtid="{D5CDD505-2E9C-101B-9397-08002B2CF9AE}" pid="18" name="rtnipcontrolcode">
    <vt:lpwstr>public</vt:lpwstr>
  </property>
  <property fmtid="{D5CDD505-2E9C-101B-9397-08002B2CF9AE}" pid="19" name="rtnexportcontrolcode">
    <vt:lpwstr>otherinfo</vt:lpwstr>
  </property>
  <property fmtid="{D5CDD505-2E9C-101B-9397-08002B2CF9AE}" pid="20" name="rtnexportcontrolcountry">
    <vt:lpwstr>usa</vt:lpwstr>
  </property>
  <property fmtid="{D5CDD505-2E9C-101B-9397-08002B2CF9AE}" pid="21" name="rtnexportcontrolcodevm">
    <vt:lpwstr>gcpogc14</vt:lpwstr>
  </property>
  <property fmtid="{D5CDD505-2E9C-101B-9397-08002B2CF9AE}" pid="22" name="bjSlideMasterFooterText">
    <vt:lpwstr>RTX Corporation (Corporate) - Approved for Public Disclosure
This document does not contain any export controlled technical material/data/information.</vt:lpwstr>
  </property>
  <property fmtid="{D5CDD505-2E9C-101B-9397-08002B2CF9AE}" pid="23" name="bjLabelHistoryID">
    <vt:lpwstr>{271BDF41-A330-4FCF-A3C2-7459A60E1F1C}</vt:lpwstr>
  </property>
</Properties>
</file>